
<file path=[Content_Types].xml><?xml version="1.0" encoding="utf-8"?>
<Types xmlns="http://schemas.openxmlformats.org/package/2006/content-types">
  <Default Extension="bin" ContentType="application/vnd.openxmlformats-officedocument.oleObject"/>
  <Default Extension="emf" ContentType="image/x-emf"/>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autoCompressPictures="0">
  <p:sldMasterIdLst>
    <p:sldMasterId id="2147483694" r:id="rId1"/>
  </p:sldMasterIdLst>
  <p:notesMasterIdLst>
    <p:notesMasterId r:id="rId4"/>
  </p:notesMasterIdLst>
  <p:sldIdLst>
    <p:sldId id="341" r:id="rId2"/>
    <p:sldId id="343" r:id="rId3"/>
  </p:sldIdLst>
  <p:sldSz cx="9144000" cy="5143500" type="screen16x9"/>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37F9DE04-F55B-4170-80D6-F8DFEA1ED9A7}">
  <a:tblStyle styleId="{37F9DE04-F55B-4170-80D6-F8DFEA1ED9A7}" styleName="Table_0">
    <a:wholeTbl>
      <a:tcTxStyle>
        <a:font>
          <a:latin typeface="Arial"/>
          <a:ea typeface="Arial"/>
          <a:cs typeface="Arial"/>
        </a:font>
        <a:srgbClr val="000000"/>
      </a:tcTxStyle>
      <a:tcStyle>
        <a:tcBdr>
          <a:left>
            <a:ln w="9525" cap="flat" cmpd="sng">
              <a:solidFill>
                <a:srgbClr val="000000"/>
              </a:solidFill>
              <a:prstDash val="solid"/>
              <a:round/>
              <a:headEnd type="none" w="sm" len="sm"/>
              <a:tailEnd type="none" w="sm" len="sm"/>
            </a:ln>
          </a:left>
          <a:right>
            <a:ln w="9525" cap="flat" cmpd="sng">
              <a:solidFill>
                <a:srgbClr val="000000"/>
              </a:solidFill>
              <a:prstDash val="solid"/>
              <a:round/>
              <a:headEnd type="none" w="sm" len="sm"/>
              <a:tailEnd type="none" w="sm" len="sm"/>
            </a:ln>
          </a:right>
          <a:top>
            <a:ln w="9525" cap="flat" cmpd="sng">
              <a:solidFill>
                <a:srgbClr val="000000"/>
              </a:solidFill>
              <a:prstDash val="solid"/>
              <a:round/>
              <a:headEnd type="none" w="sm" len="sm"/>
              <a:tailEnd type="none" w="sm" len="sm"/>
            </a:ln>
          </a:top>
          <a:bottom>
            <a:ln w="9525" cap="flat" cmpd="sng">
              <a:solidFill>
                <a:srgbClr val="000000"/>
              </a:solidFill>
              <a:prstDash val="solid"/>
              <a:round/>
              <a:headEnd type="none" w="sm" len="sm"/>
              <a:tailEnd type="none" w="sm" len="sm"/>
            </a:ln>
          </a:bottom>
          <a:insideH>
            <a:ln w="9525" cap="flat" cmpd="sng">
              <a:solidFill>
                <a:srgbClr val="000000"/>
              </a:solidFill>
              <a:prstDash val="solid"/>
              <a:round/>
              <a:headEnd type="none" w="sm" len="sm"/>
              <a:tailEnd type="none" w="sm" len="sm"/>
            </a:ln>
          </a:insideH>
          <a:insideV>
            <a:ln w="9525" cap="flat" cmpd="sng">
              <a:solidFill>
                <a:srgbClr val="000000"/>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464" autoAdjust="0"/>
  </p:normalViewPr>
  <p:slideViewPr>
    <p:cSldViewPr snapToGrid="0">
      <p:cViewPr varScale="1">
        <p:scale>
          <a:sx n="140" d="100"/>
          <a:sy n="140" d="100"/>
        </p:scale>
        <p:origin x="696" y="108"/>
      </p:cViewPr>
      <p:guideLst>
        <p:guide orient="horz" pos="162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317500">
              <a:spcBef>
                <a:spcPts val="0"/>
              </a:spcBef>
              <a:spcAft>
                <a:spcPts val="0"/>
              </a:spcAft>
              <a:buSzPts val="1400"/>
              <a:buChar char="●"/>
              <a:defRPr sz="1100"/>
            </a:lvl1pPr>
            <a:lvl2pPr marL="914400" lvl="1" indent="-317500">
              <a:spcBef>
                <a:spcPts val="0"/>
              </a:spcBef>
              <a:spcAft>
                <a:spcPts val="0"/>
              </a:spcAft>
              <a:buSzPts val="1400"/>
              <a:buChar char="○"/>
              <a:defRPr sz="1100"/>
            </a:lvl2pPr>
            <a:lvl3pPr marL="1371600" lvl="2" indent="-317500">
              <a:spcBef>
                <a:spcPts val="0"/>
              </a:spcBef>
              <a:spcAft>
                <a:spcPts val="0"/>
              </a:spcAft>
              <a:buSzPts val="1400"/>
              <a:buChar char="■"/>
              <a:defRPr sz="1100"/>
            </a:lvl3pPr>
            <a:lvl4pPr marL="1828800" lvl="3" indent="-317500">
              <a:spcBef>
                <a:spcPts val="0"/>
              </a:spcBef>
              <a:spcAft>
                <a:spcPts val="0"/>
              </a:spcAft>
              <a:buSzPts val="1400"/>
              <a:buChar char="●"/>
              <a:defRPr sz="1100"/>
            </a:lvl4pPr>
            <a:lvl5pPr marL="2286000" lvl="4" indent="-317500">
              <a:spcBef>
                <a:spcPts val="0"/>
              </a:spcBef>
              <a:spcAft>
                <a:spcPts val="0"/>
              </a:spcAft>
              <a:buSzPts val="1400"/>
              <a:buChar char="○"/>
              <a:defRPr sz="1100"/>
            </a:lvl5pPr>
            <a:lvl6pPr marL="2743200" lvl="5" indent="-317500">
              <a:spcBef>
                <a:spcPts val="0"/>
              </a:spcBef>
              <a:spcAft>
                <a:spcPts val="0"/>
              </a:spcAft>
              <a:buSzPts val="1400"/>
              <a:buChar char="■"/>
              <a:defRPr sz="1100"/>
            </a:lvl6pPr>
            <a:lvl7pPr marL="3200400" lvl="6" indent="-317500">
              <a:spcBef>
                <a:spcPts val="0"/>
              </a:spcBef>
              <a:spcAft>
                <a:spcPts val="0"/>
              </a:spcAft>
              <a:buSzPts val="1400"/>
              <a:buChar char="●"/>
              <a:defRPr sz="1100"/>
            </a:lvl7pPr>
            <a:lvl8pPr marL="3657600" lvl="7" indent="-317500">
              <a:spcBef>
                <a:spcPts val="0"/>
              </a:spcBef>
              <a:spcAft>
                <a:spcPts val="0"/>
              </a:spcAft>
              <a:buSzPts val="1400"/>
              <a:buChar char="○"/>
              <a:defRPr sz="1100"/>
            </a:lvl8pPr>
            <a:lvl9pPr marL="4114800" lvl="8" indent="-317500">
              <a:spcBef>
                <a:spcPts val="0"/>
              </a:spcBef>
              <a:spcAft>
                <a:spcPts val="0"/>
              </a:spcAft>
              <a:buSzPts val="1400"/>
              <a:buChar char="■"/>
              <a:defRPr sz="1100"/>
            </a:lvl9pPr>
          </a:lstStyle>
          <a:p>
            <a:endParaRPr/>
          </a:p>
        </p:txBody>
      </p:sp>
    </p:spTree>
    <p:extLst>
      <p:ext uri="{BB962C8B-B14F-4D97-AF65-F5344CB8AC3E}">
        <p14:creationId xmlns:p14="http://schemas.microsoft.com/office/powerpoint/2010/main" val="1190275824"/>
      </p:ext>
    </p:extLst>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endParaRPr lang="el-GR" dirty="0"/>
          </a:p>
        </p:txBody>
      </p:sp>
      <p:sp>
        <p:nvSpPr>
          <p:cNvPr id="4" name="Θέση αριθμού διαφάνειας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00332A7-3F13-44A4-8848-E1F26B6E2021}" type="slidenum">
              <a:rPr kumimoji="0" lang="el-GR"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a:t>
            </a:fld>
            <a:endParaRPr kumimoji="0" lang="el-GR"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69982856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endParaRPr lang="el-GR" dirty="0"/>
          </a:p>
        </p:txBody>
      </p:sp>
      <p:sp>
        <p:nvSpPr>
          <p:cNvPr id="4" name="Θέση αριθμού διαφάνειας 3"/>
          <p:cNvSpPr>
            <a:spLocks noGrp="1"/>
          </p:cNvSpPr>
          <p:nvPr>
            <p:ph type="sldNum" sz="quarter" idx="5"/>
          </p:nvPr>
        </p:nvSpPr>
        <p:spPr/>
        <p:txBody>
          <a:bodyPr/>
          <a:lstStyle/>
          <a:p>
            <a:fld id="{000332A7-3F13-44A4-8848-E1F26B6E2021}" type="slidenum">
              <a:rPr lang="el-GR" smtClean="0"/>
              <a:pPr/>
              <a:t>2</a:t>
            </a:fld>
            <a:endParaRPr lang="el-GR"/>
          </a:p>
        </p:txBody>
      </p:sp>
    </p:spTree>
    <p:extLst>
      <p:ext uri="{BB962C8B-B14F-4D97-AF65-F5344CB8AC3E}">
        <p14:creationId xmlns:p14="http://schemas.microsoft.com/office/powerpoint/2010/main" val="3169756130"/>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slideMaster" Target="../slideMasters/slideMaster1.xml"/><Relationship Id="rId7" Type="http://schemas.openxmlformats.org/officeDocument/2006/relationships/image" Target="../media/image3.svg"/><Relationship Id="rId2" Type="http://schemas.openxmlformats.org/officeDocument/2006/relationships/tags" Target="../tags/tag4.xml"/><Relationship Id="rId1" Type="http://schemas.openxmlformats.org/officeDocument/2006/relationships/tags" Target="../tags/tag3.xml"/><Relationship Id="rId6" Type="http://schemas.openxmlformats.org/officeDocument/2006/relationships/image" Target="../media/image2.png"/><Relationship Id="rId5" Type="http://schemas.openxmlformats.org/officeDocument/2006/relationships/image" Target="../media/image1.emf"/><Relationship Id="rId4" Type="http://schemas.openxmlformats.org/officeDocument/2006/relationships/oleObject" Target="../embeddings/oleObject2.bin"/></Relationships>
</file>

<file path=ppt/slideLayouts/_rels/slideLayout10.xml.rels><?xml version="1.0" encoding="UTF-8" standalone="yes"?>
<Relationships xmlns="http://schemas.openxmlformats.org/package/2006/relationships"><Relationship Id="rId3" Type="http://schemas.openxmlformats.org/officeDocument/2006/relationships/slideMaster" Target="../slideMasters/slideMaster1.xml"/><Relationship Id="rId7" Type="http://schemas.openxmlformats.org/officeDocument/2006/relationships/image" Target="../media/image7.svg"/><Relationship Id="rId2" Type="http://schemas.openxmlformats.org/officeDocument/2006/relationships/tags" Target="../tags/tag22.xml"/><Relationship Id="rId1" Type="http://schemas.openxmlformats.org/officeDocument/2006/relationships/tags" Target="../tags/tag21.xml"/><Relationship Id="rId6" Type="http://schemas.openxmlformats.org/officeDocument/2006/relationships/image" Target="../media/image6.png"/><Relationship Id="rId5" Type="http://schemas.openxmlformats.org/officeDocument/2006/relationships/image" Target="../media/image1.emf"/><Relationship Id="rId4" Type="http://schemas.openxmlformats.org/officeDocument/2006/relationships/oleObject" Target="../embeddings/oleObject11.bin"/></Relationships>
</file>

<file path=ppt/slideLayouts/_rels/slideLayout11.xml.rels><?xml version="1.0" encoding="UTF-8" standalone="yes"?>
<Relationships xmlns="http://schemas.openxmlformats.org/package/2006/relationships"><Relationship Id="rId3" Type="http://schemas.openxmlformats.org/officeDocument/2006/relationships/slideMaster" Target="../slideMasters/slideMaster1.xml"/><Relationship Id="rId7" Type="http://schemas.openxmlformats.org/officeDocument/2006/relationships/image" Target="../media/image5.svg"/><Relationship Id="rId2" Type="http://schemas.openxmlformats.org/officeDocument/2006/relationships/tags" Target="../tags/tag24.xml"/><Relationship Id="rId1" Type="http://schemas.openxmlformats.org/officeDocument/2006/relationships/tags" Target="../tags/tag23.xml"/><Relationship Id="rId6" Type="http://schemas.openxmlformats.org/officeDocument/2006/relationships/image" Target="../media/image4.png"/><Relationship Id="rId5" Type="http://schemas.openxmlformats.org/officeDocument/2006/relationships/image" Target="../media/image1.emf"/><Relationship Id="rId4" Type="http://schemas.openxmlformats.org/officeDocument/2006/relationships/oleObject" Target="../embeddings/oleObject12.bin"/></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slideMaster" Target="../slideMasters/slideMaster1.xml"/><Relationship Id="rId7" Type="http://schemas.openxmlformats.org/officeDocument/2006/relationships/image" Target="../media/image5.svg"/><Relationship Id="rId2" Type="http://schemas.openxmlformats.org/officeDocument/2006/relationships/tags" Target="../tags/tag26.xml"/><Relationship Id="rId1" Type="http://schemas.openxmlformats.org/officeDocument/2006/relationships/tags" Target="../tags/tag25.xml"/><Relationship Id="rId6" Type="http://schemas.openxmlformats.org/officeDocument/2006/relationships/image" Target="../media/image4.png"/><Relationship Id="rId5" Type="http://schemas.openxmlformats.org/officeDocument/2006/relationships/image" Target="../media/image1.emf"/><Relationship Id="rId4" Type="http://schemas.openxmlformats.org/officeDocument/2006/relationships/oleObject" Target="../embeddings/oleObject13.bin"/></Relationships>
</file>

<file path=ppt/slideLayouts/_rels/slideLayout2.xml.rels><?xml version="1.0" encoding="UTF-8" standalone="yes"?>
<Relationships xmlns="http://schemas.openxmlformats.org/package/2006/relationships"><Relationship Id="rId3" Type="http://schemas.openxmlformats.org/officeDocument/2006/relationships/slideMaster" Target="../slideMasters/slideMaster1.xml"/><Relationship Id="rId7" Type="http://schemas.openxmlformats.org/officeDocument/2006/relationships/image" Target="../media/image5.svg"/><Relationship Id="rId2" Type="http://schemas.openxmlformats.org/officeDocument/2006/relationships/tags" Target="../tags/tag6.xml"/><Relationship Id="rId1" Type="http://schemas.openxmlformats.org/officeDocument/2006/relationships/tags" Target="../tags/tag5.xml"/><Relationship Id="rId6" Type="http://schemas.openxmlformats.org/officeDocument/2006/relationships/image" Target="../media/image4.png"/><Relationship Id="rId5" Type="http://schemas.openxmlformats.org/officeDocument/2006/relationships/image" Target="../media/image1.emf"/><Relationship Id="rId4" Type="http://schemas.openxmlformats.org/officeDocument/2006/relationships/oleObject" Target="../embeddings/oleObject3.bin"/></Relationships>
</file>

<file path=ppt/slideLayouts/_rels/slideLayout3.xml.rels><?xml version="1.0" encoding="UTF-8" standalone="yes"?>
<Relationships xmlns="http://schemas.openxmlformats.org/package/2006/relationships"><Relationship Id="rId3" Type="http://schemas.openxmlformats.org/officeDocument/2006/relationships/slideMaster" Target="../slideMasters/slideMaster1.xml"/><Relationship Id="rId7" Type="http://schemas.openxmlformats.org/officeDocument/2006/relationships/image" Target="../media/image5.svg"/><Relationship Id="rId2" Type="http://schemas.openxmlformats.org/officeDocument/2006/relationships/tags" Target="../tags/tag8.xml"/><Relationship Id="rId1" Type="http://schemas.openxmlformats.org/officeDocument/2006/relationships/tags" Target="../tags/tag7.xml"/><Relationship Id="rId6" Type="http://schemas.openxmlformats.org/officeDocument/2006/relationships/image" Target="../media/image4.png"/><Relationship Id="rId5" Type="http://schemas.openxmlformats.org/officeDocument/2006/relationships/image" Target="../media/image1.emf"/><Relationship Id="rId4" Type="http://schemas.openxmlformats.org/officeDocument/2006/relationships/oleObject" Target="../embeddings/oleObject4.bin"/></Relationships>
</file>

<file path=ppt/slideLayouts/_rels/slideLayout4.xml.rels><?xml version="1.0" encoding="UTF-8" standalone="yes"?>
<Relationships xmlns="http://schemas.openxmlformats.org/package/2006/relationships"><Relationship Id="rId3" Type="http://schemas.openxmlformats.org/officeDocument/2006/relationships/slideMaster" Target="../slideMasters/slideMaster1.xml"/><Relationship Id="rId7" Type="http://schemas.openxmlformats.org/officeDocument/2006/relationships/image" Target="../media/image5.svg"/><Relationship Id="rId2" Type="http://schemas.openxmlformats.org/officeDocument/2006/relationships/tags" Target="../tags/tag10.xml"/><Relationship Id="rId1" Type="http://schemas.openxmlformats.org/officeDocument/2006/relationships/tags" Target="../tags/tag9.xml"/><Relationship Id="rId6" Type="http://schemas.openxmlformats.org/officeDocument/2006/relationships/image" Target="../media/image4.png"/><Relationship Id="rId5" Type="http://schemas.openxmlformats.org/officeDocument/2006/relationships/image" Target="../media/image1.emf"/><Relationship Id="rId4" Type="http://schemas.openxmlformats.org/officeDocument/2006/relationships/oleObject" Target="../embeddings/oleObject5.bin"/></Relationships>
</file>

<file path=ppt/slideLayouts/_rels/slideLayout5.xml.rels><?xml version="1.0" encoding="UTF-8" standalone="yes"?>
<Relationships xmlns="http://schemas.openxmlformats.org/package/2006/relationships"><Relationship Id="rId3" Type="http://schemas.openxmlformats.org/officeDocument/2006/relationships/slideMaster" Target="../slideMasters/slideMaster1.xml"/><Relationship Id="rId7" Type="http://schemas.openxmlformats.org/officeDocument/2006/relationships/image" Target="../media/image5.svg"/><Relationship Id="rId2" Type="http://schemas.openxmlformats.org/officeDocument/2006/relationships/tags" Target="../tags/tag12.xml"/><Relationship Id="rId1" Type="http://schemas.openxmlformats.org/officeDocument/2006/relationships/tags" Target="../tags/tag11.xml"/><Relationship Id="rId6" Type="http://schemas.openxmlformats.org/officeDocument/2006/relationships/image" Target="../media/image4.png"/><Relationship Id="rId5" Type="http://schemas.openxmlformats.org/officeDocument/2006/relationships/image" Target="../media/image1.emf"/><Relationship Id="rId4" Type="http://schemas.openxmlformats.org/officeDocument/2006/relationships/oleObject" Target="../embeddings/oleObject6.bin"/></Relationships>
</file>

<file path=ppt/slideLayouts/_rels/slideLayout6.xml.rels><?xml version="1.0" encoding="UTF-8" standalone="yes"?>
<Relationships xmlns="http://schemas.openxmlformats.org/package/2006/relationships"><Relationship Id="rId3" Type="http://schemas.openxmlformats.org/officeDocument/2006/relationships/slideMaster" Target="../slideMasters/slideMaster1.xml"/><Relationship Id="rId7" Type="http://schemas.openxmlformats.org/officeDocument/2006/relationships/image" Target="../media/image5.svg"/><Relationship Id="rId2" Type="http://schemas.openxmlformats.org/officeDocument/2006/relationships/tags" Target="../tags/tag14.xml"/><Relationship Id="rId1" Type="http://schemas.openxmlformats.org/officeDocument/2006/relationships/tags" Target="../tags/tag13.xml"/><Relationship Id="rId6" Type="http://schemas.openxmlformats.org/officeDocument/2006/relationships/image" Target="../media/image4.png"/><Relationship Id="rId5" Type="http://schemas.openxmlformats.org/officeDocument/2006/relationships/image" Target="../media/image1.emf"/><Relationship Id="rId4" Type="http://schemas.openxmlformats.org/officeDocument/2006/relationships/oleObject" Target="../embeddings/oleObject7.bin"/></Relationships>
</file>

<file path=ppt/slideLayouts/_rels/slideLayout7.xml.rels><?xml version="1.0" encoding="UTF-8" standalone="yes"?>
<Relationships xmlns="http://schemas.openxmlformats.org/package/2006/relationships"><Relationship Id="rId3" Type="http://schemas.openxmlformats.org/officeDocument/2006/relationships/slideMaster" Target="../slideMasters/slideMaster1.xml"/><Relationship Id="rId7" Type="http://schemas.openxmlformats.org/officeDocument/2006/relationships/image" Target="../media/image7.svg"/><Relationship Id="rId2" Type="http://schemas.openxmlformats.org/officeDocument/2006/relationships/tags" Target="../tags/tag16.xml"/><Relationship Id="rId1" Type="http://schemas.openxmlformats.org/officeDocument/2006/relationships/tags" Target="../tags/tag15.xml"/><Relationship Id="rId6" Type="http://schemas.openxmlformats.org/officeDocument/2006/relationships/image" Target="../media/image6.png"/><Relationship Id="rId5" Type="http://schemas.openxmlformats.org/officeDocument/2006/relationships/image" Target="../media/image1.emf"/><Relationship Id="rId4" Type="http://schemas.openxmlformats.org/officeDocument/2006/relationships/oleObject" Target="../embeddings/oleObject8.bin"/></Relationships>
</file>

<file path=ppt/slideLayouts/_rels/slideLayout8.xml.rels><?xml version="1.0" encoding="UTF-8" standalone="yes"?>
<Relationships xmlns="http://schemas.openxmlformats.org/package/2006/relationships"><Relationship Id="rId3" Type="http://schemas.openxmlformats.org/officeDocument/2006/relationships/slideMaster" Target="../slideMasters/slideMaster1.xml"/><Relationship Id="rId7" Type="http://schemas.openxmlformats.org/officeDocument/2006/relationships/image" Target="../media/image7.svg"/><Relationship Id="rId2" Type="http://schemas.openxmlformats.org/officeDocument/2006/relationships/tags" Target="../tags/tag18.xml"/><Relationship Id="rId1" Type="http://schemas.openxmlformats.org/officeDocument/2006/relationships/tags" Target="../tags/tag17.xml"/><Relationship Id="rId6" Type="http://schemas.openxmlformats.org/officeDocument/2006/relationships/image" Target="../media/image6.png"/><Relationship Id="rId5" Type="http://schemas.openxmlformats.org/officeDocument/2006/relationships/image" Target="../media/image1.emf"/><Relationship Id="rId4" Type="http://schemas.openxmlformats.org/officeDocument/2006/relationships/oleObject" Target="../embeddings/oleObject9.bin"/></Relationships>
</file>

<file path=ppt/slideLayouts/_rels/slideLayout9.xml.rels><?xml version="1.0" encoding="UTF-8" standalone="yes"?>
<Relationships xmlns="http://schemas.openxmlformats.org/package/2006/relationships"><Relationship Id="rId3" Type="http://schemas.openxmlformats.org/officeDocument/2006/relationships/slideMaster" Target="../slideMasters/slideMaster1.xml"/><Relationship Id="rId7" Type="http://schemas.openxmlformats.org/officeDocument/2006/relationships/image" Target="../media/image7.svg"/><Relationship Id="rId2" Type="http://schemas.openxmlformats.org/officeDocument/2006/relationships/tags" Target="../tags/tag20.xml"/><Relationship Id="rId1" Type="http://schemas.openxmlformats.org/officeDocument/2006/relationships/tags" Target="../tags/tag19.xml"/><Relationship Id="rId6" Type="http://schemas.openxmlformats.org/officeDocument/2006/relationships/image" Target="../media/image6.png"/><Relationship Id="rId5" Type="http://schemas.openxmlformats.org/officeDocument/2006/relationships/image" Target="../media/image1.emf"/><Relationship Id="rId4" Type="http://schemas.openxmlformats.org/officeDocument/2006/relationships/oleObject" Target="../embeddings/oleObject10.bin"/></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graphicFrame>
        <p:nvGraphicFramePr>
          <p:cNvPr id="8" name="Object 7" hidden="1">
            <a:extLst>
              <a:ext uri="{FF2B5EF4-FFF2-40B4-BE49-F238E27FC236}">
                <a16:creationId xmlns:a16="http://schemas.microsoft.com/office/drawing/2014/main" id="{D4D0154C-0F24-4A70-B36C-B8C2FC9FBCF7}"/>
              </a:ext>
            </a:extLst>
          </p:cNvPr>
          <p:cNvGraphicFramePr>
            <a:graphicFrameLocks noChangeAspect="1"/>
          </p:cNvGraphicFramePr>
          <p:nvPr userDrawn="1">
            <p:custDataLst>
              <p:tags r:id="rId1"/>
            </p:custDataLst>
          </p:nvPr>
        </p:nvGraphicFramePr>
        <p:xfrm>
          <a:off x="1191" y="1191"/>
          <a:ext cx="1191" cy="1191"/>
        </p:xfrm>
        <a:graphic>
          <a:graphicData uri="http://schemas.openxmlformats.org/presentationml/2006/ole">
            <mc:AlternateContent xmlns:mc="http://schemas.openxmlformats.org/markup-compatibility/2006">
              <mc:Choice xmlns:v="urn:schemas-microsoft-com:vml" Requires="v">
                <p:oleObj name="think-cell Slide" r:id="rId4" imgW="360" imgH="360" progId="">
                  <p:embed/>
                </p:oleObj>
              </mc:Choice>
              <mc:Fallback>
                <p:oleObj name="think-cell Slide" r:id="rId4" imgW="360" imgH="360" progId="">
                  <p:embed/>
                  <p:pic>
                    <p:nvPicPr>
                      <p:cNvPr id="8" name="Object 7" hidden="1">
                        <a:extLst>
                          <a:ext uri="{FF2B5EF4-FFF2-40B4-BE49-F238E27FC236}">
                            <a16:creationId xmlns:a16="http://schemas.microsoft.com/office/drawing/2014/main" id="{D4D0154C-0F24-4A70-B36C-B8C2FC9FBCF7}"/>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191" y="1191"/>
                        <a:ext cx="1191" cy="1191"/>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7" name="Rectangle 6" hidden="1">
            <a:extLst>
              <a:ext uri="{FF2B5EF4-FFF2-40B4-BE49-F238E27FC236}">
                <a16:creationId xmlns:a16="http://schemas.microsoft.com/office/drawing/2014/main" id="{BB7F82F6-0EE4-43AF-A83A-EC7FD2437B4F}"/>
              </a:ext>
            </a:extLst>
          </p:cNvPr>
          <p:cNvSpPr/>
          <p:nvPr userDrawn="1">
            <p:custDataLst>
              <p:tags r:id="rId2"/>
            </p:custDataLst>
          </p:nvPr>
        </p:nvSpPr>
        <p:spPr>
          <a:xfrm>
            <a:off x="0" y="0"/>
            <a:ext cx="119063" cy="11906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a:endParaRPr lang="en-US" sz="4500" b="0" i="0" baseline="0" dirty="0">
              <a:latin typeface="Arial Black" panose="020B0A04020102020204" pitchFamily="34" charset="0"/>
              <a:ea typeface="+mj-ea"/>
              <a:cs typeface="+mj-cs"/>
              <a:sym typeface="Arial Black" panose="020B0A04020102020204" pitchFamily="34" charset="0"/>
            </a:endParaRPr>
          </a:p>
        </p:txBody>
      </p:sp>
      <p:sp>
        <p:nvSpPr>
          <p:cNvPr id="10" name="Rectangle 9">
            <a:extLst>
              <a:ext uri="{FF2B5EF4-FFF2-40B4-BE49-F238E27FC236}">
                <a16:creationId xmlns:a16="http://schemas.microsoft.com/office/drawing/2014/main" id="{F897AECD-9214-4B1F-8BB3-7BE596483E47}"/>
              </a:ext>
            </a:extLst>
          </p:cNvPr>
          <p:cNvSpPr/>
          <p:nvPr userDrawn="1"/>
        </p:nvSpPr>
        <p:spPr>
          <a:xfrm>
            <a:off x="0" y="0"/>
            <a:ext cx="9144000" cy="392511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sz="1050"/>
          </a:p>
        </p:txBody>
      </p:sp>
      <p:sp>
        <p:nvSpPr>
          <p:cNvPr id="2" name="Title 1">
            <a:extLst>
              <a:ext uri="{FF2B5EF4-FFF2-40B4-BE49-F238E27FC236}">
                <a16:creationId xmlns:a16="http://schemas.microsoft.com/office/drawing/2014/main" id="{F67F417D-DDA9-4E7F-85D9-7516BA9619A0}"/>
              </a:ext>
            </a:extLst>
          </p:cNvPr>
          <p:cNvSpPr>
            <a:spLocks noGrp="1"/>
          </p:cNvSpPr>
          <p:nvPr>
            <p:ph type="ctrTitle"/>
          </p:nvPr>
        </p:nvSpPr>
        <p:spPr>
          <a:xfrm>
            <a:off x="1143000" y="841772"/>
            <a:ext cx="6858000" cy="1790700"/>
          </a:xfrm>
          <a:prstGeom prst="rect">
            <a:avLst/>
          </a:prstGeom>
        </p:spPr>
        <p:txBody>
          <a:bodyPr anchor="b"/>
          <a:lstStyle>
            <a:lvl1pPr algn="ctr">
              <a:defRPr sz="4500">
                <a:solidFill>
                  <a:schemeClr val="bg1"/>
                </a:solidFill>
              </a:defRPr>
            </a:lvl1pPr>
          </a:lstStyle>
          <a:p>
            <a:r>
              <a:rPr lang="en-US" dirty="0"/>
              <a:t>Click to edit Master title style</a:t>
            </a:r>
            <a:endParaRPr lang="el-GR" dirty="0"/>
          </a:p>
        </p:txBody>
      </p:sp>
      <p:sp>
        <p:nvSpPr>
          <p:cNvPr id="3" name="Subtitle 2">
            <a:extLst>
              <a:ext uri="{FF2B5EF4-FFF2-40B4-BE49-F238E27FC236}">
                <a16:creationId xmlns:a16="http://schemas.microsoft.com/office/drawing/2014/main" id="{BF6DE687-742F-45ED-87DD-477204F70418}"/>
              </a:ext>
            </a:extLst>
          </p:cNvPr>
          <p:cNvSpPr>
            <a:spLocks noGrp="1"/>
          </p:cNvSpPr>
          <p:nvPr>
            <p:ph type="subTitle" idx="1"/>
          </p:nvPr>
        </p:nvSpPr>
        <p:spPr>
          <a:xfrm>
            <a:off x="5120237" y="3370557"/>
            <a:ext cx="3940521" cy="463789"/>
          </a:xfrm>
        </p:spPr>
        <p:txBody>
          <a:bodyPr/>
          <a:lstStyle>
            <a:lvl1pPr marL="0" indent="0" algn="ctr">
              <a:buNone/>
              <a:defRPr sz="1800">
                <a:solidFill>
                  <a:schemeClr val="bg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a:t>Click to edit Master subtitle style</a:t>
            </a:r>
            <a:endParaRPr lang="el-GR" dirty="0"/>
          </a:p>
        </p:txBody>
      </p:sp>
      <p:pic>
        <p:nvPicPr>
          <p:cNvPr id="11" name="Graphic 10">
            <a:extLst>
              <a:ext uri="{FF2B5EF4-FFF2-40B4-BE49-F238E27FC236}">
                <a16:creationId xmlns:a16="http://schemas.microsoft.com/office/drawing/2014/main" id="{9BC3EBE3-F2B2-4991-BB80-D9477CC226D7}"/>
              </a:ext>
            </a:extLst>
          </p:cNvPr>
          <p:cNvPicPr>
            <a:picLocks noChangeAspect="1"/>
          </p:cNvPicPr>
          <p:nvPr userDrawn="1"/>
        </p:nvPicPr>
        <p:blipFill>
          <a:blip r:embed="rId6" cstate="print">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0" y="3939549"/>
            <a:ext cx="2128544" cy="1194435"/>
          </a:xfrm>
          <a:prstGeom prst="rect">
            <a:avLst/>
          </a:prstGeom>
        </p:spPr>
      </p:pic>
      <p:sp>
        <p:nvSpPr>
          <p:cNvPr id="9" name="Slide Number Placeholder 5">
            <a:extLst>
              <a:ext uri="{FF2B5EF4-FFF2-40B4-BE49-F238E27FC236}">
                <a16:creationId xmlns:a16="http://schemas.microsoft.com/office/drawing/2014/main" id="{C0CFC34A-3957-4EFB-B6CB-00F54BF9939F}"/>
              </a:ext>
            </a:extLst>
          </p:cNvPr>
          <p:cNvSpPr>
            <a:spLocks noGrp="1"/>
          </p:cNvSpPr>
          <p:nvPr>
            <p:ph type="sldNum" sz="quarter" idx="4"/>
          </p:nvPr>
        </p:nvSpPr>
        <p:spPr>
          <a:xfrm>
            <a:off x="6621608" y="4767263"/>
            <a:ext cx="2057400" cy="273844"/>
          </a:xfrm>
          <a:prstGeom prst="rect">
            <a:avLst/>
          </a:prstGeom>
        </p:spPr>
        <p:txBody>
          <a:bodyPr vert="horz" lIns="91440" tIns="45720" rIns="91440" bIns="45720" rtlCol="0" anchor="ctr"/>
          <a:lstStyle>
            <a:lvl1pPr algn="r">
              <a:defRPr sz="750">
                <a:solidFill>
                  <a:schemeClr val="bg1">
                    <a:lumMod val="50000"/>
                  </a:schemeClr>
                </a:solidFill>
              </a:defRPr>
            </a:lvl1pPr>
          </a:lstStyle>
          <a:p>
            <a:fld id="{ADE3C8BF-438C-4406-9F87-D1175B316113}" type="slidenum">
              <a:rPr lang="el-GR" smtClean="0"/>
              <a:pPr/>
              <a:t>‹#›</a:t>
            </a:fld>
            <a:endParaRPr lang="el-GR"/>
          </a:p>
        </p:txBody>
      </p:sp>
    </p:spTree>
    <p:extLst>
      <p:ext uri="{BB962C8B-B14F-4D97-AF65-F5344CB8AC3E}">
        <p14:creationId xmlns:p14="http://schemas.microsoft.com/office/powerpoint/2010/main" val="290369375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_Title Only">
    <p:spTree>
      <p:nvGrpSpPr>
        <p:cNvPr id="1" name=""/>
        <p:cNvGrpSpPr/>
        <p:nvPr/>
      </p:nvGrpSpPr>
      <p:grpSpPr>
        <a:xfrm>
          <a:off x="0" y="0"/>
          <a:ext cx="0" cy="0"/>
          <a:chOff x="0" y="0"/>
          <a:chExt cx="0" cy="0"/>
        </a:xfrm>
      </p:grpSpPr>
      <p:graphicFrame>
        <p:nvGraphicFramePr>
          <p:cNvPr id="7" name="Object 6" hidden="1">
            <a:extLst>
              <a:ext uri="{FF2B5EF4-FFF2-40B4-BE49-F238E27FC236}">
                <a16:creationId xmlns:a16="http://schemas.microsoft.com/office/drawing/2014/main" id="{B1DA9DD1-F42A-4244-82F0-579531B60825}"/>
              </a:ext>
            </a:extLst>
          </p:cNvPr>
          <p:cNvGraphicFramePr>
            <a:graphicFrameLocks noChangeAspect="1"/>
          </p:cNvGraphicFramePr>
          <p:nvPr userDrawn="1">
            <p:custDataLst>
              <p:tags r:id="rId1"/>
            </p:custDataLst>
          </p:nvPr>
        </p:nvGraphicFramePr>
        <p:xfrm>
          <a:off x="1191" y="1191"/>
          <a:ext cx="1191" cy="1191"/>
        </p:xfrm>
        <a:graphic>
          <a:graphicData uri="http://schemas.openxmlformats.org/presentationml/2006/ole">
            <mc:AlternateContent xmlns:mc="http://schemas.openxmlformats.org/markup-compatibility/2006">
              <mc:Choice xmlns:v="urn:schemas-microsoft-com:vml" Requires="v">
                <p:oleObj name="think-cell Slide" r:id="rId4" imgW="360" imgH="360" progId="">
                  <p:embed/>
                </p:oleObj>
              </mc:Choice>
              <mc:Fallback>
                <p:oleObj name="think-cell Slide" r:id="rId4" imgW="360" imgH="360" progId="">
                  <p:embed/>
                  <p:pic>
                    <p:nvPicPr>
                      <p:cNvPr id="7" name="Object 6" hidden="1">
                        <a:extLst>
                          <a:ext uri="{FF2B5EF4-FFF2-40B4-BE49-F238E27FC236}">
                            <a16:creationId xmlns:a16="http://schemas.microsoft.com/office/drawing/2014/main" id="{B1DA9DD1-F42A-4244-82F0-579531B60825}"/>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191" y="1191"/>
                        <a:ext cx="1191" cy="1191"/>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6" name="Rectangle 5" hidden="1">
            <a:extLst>
              <a:ext uri="{FF2B5EF4-FFF2-40B4-BE49-F238E27FC236}">
                <a16:creationId xmlns:a16="http://schemas.microsoft.com/office/drawing/2014/main" id="{F80C4506-A716-4661-BA48-6A53B5D44522}"/>
              </a:ext>
            </a:extLst>
          </p:cNvPr>
          <p:cNvSpPr/>
          <p:nvPr userDrawn="1">
            <p:custDataLst>
              <p:tags r:id="rId2"/>
            </p:custDataLst>
          </p:nvPr>
        </p:nvSpPr>
        <p:spPr>
          <a:xfrm>
            <a:off x="0" y="0"/>
            <a:ext cx="119063" cy="11906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a:endParaRPr lang="en-US" sz="2400" b="0" i="0" baseline="0" dirty="0">
              <a:latin typeface="Arial Black" panose="020B0A04020102020204" pitchFamily="34" charset="0"/>
              <a:ea typeface="+mj-ea"/>
              <a:cs typeface="+mj-cs"/>
              <a:sym typeface="Arial Black" panose="020B0A04020102020204" pitchFamily="34" charset="0"/>
            </a:endParaRPr>
          </a:p>
        </p:txBody>
      </p:sp>
      <p:sp>
        <p:nvSpPr>
          <p:cNvPr id="9" name="Rectangle 8">
            <a:extLst>
              <a:ext uri="{FF2B5EF4-FFF2-40B4-BE49-F238E27FC236}">
                <a16:creationId xmlns:a16="http://schemas.microsoft.com/office/drawing/2014/main" id="{0D20F0C9-1DBC-4FAD-A0B5-141DD258E20B}"/>
              </a:ext>
            </a:extLst>
          </p:cNvPr>
          <p:cNvSpPr/>
          <p:nvPr userDrawn="1"/>
        </p:nvSpPr>
        <p:spPr>
          <a:xfrm>
            <a:off x="1" y="4632798"/>
            <a:ext cx="9143999" cy="53258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sz="1050"/>
          </a:p>
        </p:txBody>
      </p:sp>
      <p:sp>
        <p:nvSpPr>
          <p:cNvPr id="5" name="Slide Number Placeholder 4">
            <a:extLst>
              <a:ext uri="{FF2B5EF4-FFF2-40B4-BE49-F238E27FC236}">
                <a16:creationId xmlns:a16="http://schemas.microsoft.com/office/drawing/2014/main" id="{0E2022C7-9A65-43EF-A55A-C11211EE932B}"/>
              </a:ext>
            </a:extLst>
          </p:cNvPr>
          <p:cNvSpPr>
            <a:spLocks noGrp="1"/>
          </p:cNvSpPr>
          <p:nvPr>
            <p:ph type="sldNum" sz="quarter" idx="12"/>
          </p:nvPr>
        </p:nvSpPr>
        <p:spPr/>
        <p:txBody>
          <a:bodyPr/>
          <a:lstStyle>
            <a:lvl1pPr>
              <a:defRPr>
                <a:solidFill>
                  <a:schemeClr val="bg1"/>
                </a:solidFill>
              </a:defRPr>
            </a:lvl1pPr>
          </a:lstStyle>
          <a:p>
            <a:fld id="{83DA073A-A3BD-4A3C-BB60-22C7DC52EC8E}" type="slidenum">
              <a:rPr lang="el-GR" smtClean="0"/>
              <a:pPr/>
              <a:t>‹#›</a:t>
            </a:fld>
            <a:endParaRPr lang="el-GR"/>
          </a:p>
        </p:txBody>
      </p:sp>
      <p:pic>
        <p:nvPicPr>
          <p:cNvPr id="11" name="Graphic 10">
            <a:extLst>
              <a:ext uri="{FF2B5EF4-FFF2-40B4-BE49-F238E27FC236}">
                <a16:creationId xmlns:a16="http://schemas.microsoft.com/office/drawing/2014/main" id="{FC4786C6-0603-4C00-AA13-65D62B6FE93E}"/>
              </a:ext>
            </a:extLst>
          </p:cNvPr>
          <p:cNvPicPr>
            <a:picLocks noChangeAspect="1"/>
          </p:cNvPicPr>
          <p:nvPr userDrawn="1"/>
        </p:nvPicPr>
        <p:blipFill>
          <a:blip r:embed="rId6" cstate="print">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8301" y="4620319"/>
            <a:ext cx="820646" cy="460506"/>
          </a:xfrm>
          <a:prstGeom prst="rect">
            <a:avLst/>
          </a:prstGeom>
        </p:spPr>
      </p:pic>
      <p:sp>
        <p:nvSpPr>
          <p:cNvPr id="8" name="Freeform: Shape 7">
            <a:extLst>
              <a:ext uri="{FF2B5EF4-FFF2-40B4-BE49-F238E27FC236}">
                <a16:creationId xmlns:a16="http://schemas.microsoft.com/office/drawing/2014/main" id="{AEE5708E-2326-4525-9E07-9CBF7E6FA790}"/>
              </a:ext>
            </a:extLst>
          </p:cNvPr>
          <p:cNvSpPr/>
          <p:nvPr userDrawn="1"/>
        </p:nvSpPr>
        <p:spPr>
          <a:xfrm>
            <a:off x="3138959" y="1143000"/>
            <a:ext cx="2866084" cy="2857500"/>
          </a:xfrm>
          <a:custGeom>
            <a:avLst/>
            <a:gdLst>
              <a:gd name="connsiteX0" fmla="*/ 758154 w 869629"/>
              <a:gd name="connsiteY0" fmla="*/ 292277 h 869630"/>
              <a:gd name="connsiteX1" fmla="*/ 760655 w 869629"/>
              <a:gd name="connsiteY1" fmla="*/ 291951 h 869630"/>
              <a:gd name="connsiteX2" fmla="*/ 764541 w 869629"/>
              <a:gd name="connsiteY2" fmla="*/ 290049 h 869630"/>
              <a:gd name="connsiteX3" fmla="*/ 767150 w 869629"/>
              <a:gd name="connsiteY3" fmla="*/ 284152 h 869630"/>
              <a:gd name="connsiteX4" fmla="*/ 764541 w 869629"/>
              <a:gd name="connsiteY4" fmla="*/ 278146 h 869630"/>
              <a:gd name="connsiteX5" fmla="*/ 758181 w 869629"/>
              <a:gd name="connsiteY5" fmla="*/ 275537 h 869630"/>
              <a:gd name="connsiteX6" fmla="*/ 752230 w 869629"/>
              <a:gd name="connsiteY6" fmla="*/ 278146 h 869630"/>
              <a:gd name="connsiteX7" fmla="*/ 749621 w 869629"/>
              <a:gd name="connsiteY7" fmla="*/ 284152 h 869630"/>
              <a:gd name="connsiteX8" fmla="*/ 752230 w 869629"/>
              <a:gd name="connsiteY8" fmla="*/ 290049 h 869630"/>
              <a:gd name="connsiteX9" fmla="*/ 755790 w 869629"/>
              <a:gd name="connsiteY9" fmla="*/ 291897 h 869630"/>
              <a:gd name="connsiteX10" fmla="*/ 758154 w 869629"/>
              <a:gd name="connsiteY10" fmla="*/ 292277 h 869630"/>
              <a:gd name="connsiteX11" fmla="*/ 569662 w 869629"/>
              <a:gd name="connsiteY11" fmla="*/ 825768 h 869630"/>
              <a:gd name="connsiteX12" fmla="*/ 564091 w 869629"/>
              <a:gd name="connsiteY12" fmla="*/ 828051 h 869630"/>
              <a:gd name="connsiteX13" fmla="*/ 561808 w 869629"/>
              <a:gd name="connsiteY13" fmla="*/ 833296 h 869630"/>
              <a:gd name="connsiteX14" fmla="*/ 564091 w 869629"/>
              <a:gd name="connsiteY14" fmla="*/ 838813 h 869630"/>
              <a:gd name="connsiteX15" fmla="*/ 567488 w 869629"/>
              <a:gd name="connsiteY15" fmla="*/ 840362 h 869630"/>
              <a:gd name="connsiteX16" fmla="*/ 569662 w 869629"/>
              <a:gd name="connsiteY16" fmla="*/ 840688 h 869630"/>
              <a:gd name="connsiteX17" fmla="*/ 572108 w 869629"/>
              <a:gd name="connsiteY17" fmla="*/ 840308 h 869630"/>
              <a:gd name="connsiteX18" fmla="*/ 573766 w 869629"/>
              <a:gd name="connsiteY18" fmla="*/ 839465 h 869630"/>
              <a:gd name="connsiteX19" fmla="*/ 573874 w 869629"/>
              <a:gd name="connsiteY19" fmla="*/ 839411 h 869630"/>
              <a:gd name="connsiteX20" fmla="*/ 575260 w 869629"/>
              <a:gd name="connsiteY20" fmla="*/ 838460 h 869630"/>
              <a:gd name="connsiteX21" fmla="*/ 577489 w 869629"/>
              <a:gd name="connsiteY21" fmla="*/ 833323 h 869630"/>
              <a:gd name="connsiteX22" fmla="*/ 575260 w 869629"/>
              <a:gd name="connsiteY22" fmla="*/ 828078 h 869630"/>
              <a:gd name="connsiteX23" fmla="*/ 569662 w 869629"/>
              <a:gd name="connsiteY23" fmla="*/ 825768 h 869630"/>
              <a:gd name="connsiteX24" fmla="*/ 812615 w 869629"/>
              <a:gd name="connsiteY24" fmla="*/ 665186 h 869630"/>
              <a:gd name="connsiteX25" fmla="*/ 811175 w 869629"/>
              <a:gd name="connsiteY25" fmla="*/ 664914 h 869630"/>
              <a:gd name="connsiteX26" fmla="*/ 807941 w 869629"/>
              <a:gd name="connsiteY26" fmla="*/ 665240 h 869630"/>
              <a:gd name="connsiteX27" fmla="*/ 804381 w 869629"/>
              <a:gd name="connsiteY27" fmla="*/ 667088 h 869630"/>
              <a:gd name="connsiteX28" fmla="*/ 801772 w 869629"/>
              <a:gd name="connsiteY28" fmla="*/ 673040 h 869630"/>
              <a:gd name="connsiteX29" fmla="*/ 804381 w 869629"/>
              <a:gd name="connsiteY29" fmla="*/ 678991 h 869630"/>
              <a:gd name="connsiteX30" fmla="*/ 810332 w 869629"/>
              <a:gd name="connsiteY30" fmla="*/ 681654 h 869630"/>
              <a:gd name="connsiteX31" fmla="*/ 816691 w 869629"/>
              <a:gd name="connsiteY31" fmla="*/ 678991 h 869630"/>
              <a:gd name="connsiteX32" fmla="*/ 819300 w 869629"/>
              <a:gd name="connsiteY32" fmla="*/ 673040 h 869630"/>
              <a:gd name="connsiteX33" fmla="*/ 816691 w 869629"/>
              <a:gd name="connsiteY33" fmla="*/ 667088 h 869630"/>
              <a:gd name="connsiteX34" fmla="*/ 812615 w 869629"/>
              <a:gd name="connsiteY34" fmla="*/ 665186 h 869630"/>
              <a:gd name="connsiteX35" fmla="*/ 318176 w 869629"/>
              <a:gd name="connsiteY35" fmla="*/ 835470 h 869630"/>
              <a:gd name="connsiteX36" fmla="*/ 315567 w 869629"/>
              <a:gd name="connsiteY36" fmla="*/ 829519 h 869630"/>
              <a:gd name="connsiteX37" fmla="*/ 309615 w 869629"/>
              <a:gd name="connsiteY37" fmla="*/ 827236 h 869630"/>
              <a:gd name="connsiteX38" fmla="*/ 303610 w 869629"/>
              <a:gd name="connsiteY38" fmla="*/ 829519 h 869630"/>
              <a:gd name="connsiteX39" fmla="*/ 301001 w 869629"/>
              <a:gd name="connsiteY39" fmla="*/ 835470 h 869630"/>
              <a:gd name="connsiteX40" fmla="*/ 303610 w 869629"/>
              <a:gd name="connsiteY40" fmla="*/ 841422 h 869630"/>
              <a:gd name="connsiteX41" fmla="*/ 309615 w 869629"/>
              <a:gd name="connsiteY41" fmla="*/ 844085 h 869630"/>
              <a:gd name="connsiteX42" fmla="*/ 315567 w 869629"/>
              <a:gd name="connsiteY42" fmla="*/ 841422 h 869630"/>
              <a:gd name="connsiteX43" fmla="*/ 318176 w 869629"/>
              <a:gd name="connsiteY43" fmla="*/ 835470 h 869630"/>
              <a:gd name="connsiteX44" fmla="*/ 855390 w 869629"/>
              <a:gd name="connsiteY44" fmla="*/ 433511 h 869630"/>
              <a:gd name="connsiteX45" fmla="*/ 855009 w 869629"/>
              <a:gd name="connsiteY45" fmla="*/ 433511 h 869630"/>
              <a:gd name="connsiteX46" fmla="*/ 849058 w 869629"/>
              <a:gd name="connsiteY46" fmla="*/ 436120 h 869630"/>
              <a:gd name="connsiteX47" fmla="*/ 846449 w 869629"/>
              <a:gd name="connsiteY47" fmla="*/ 442126 h 869630"/>
              <a:gd name="connsiteX48" fmla="*/ 849058 w 869629"/>
              <a:gd name="connsiteY48" fmla="*/ 448023 h 869630"/>
              <a:gd name="connsiteX49" fmla="*/ 855009 w 869629"/>
              <a:gd name="connsiteY49" fmla="*/ 450686 h 869630"/>
              <a:gd name="connsiteX50" fmla="*/ 855390 w 869629"/>
              <a:gd name="connsiteY50" fmla="*/ 450686 h 869630"/>
              <a:gd name="connsiteX51" fmla="*/ 861396 w 869629"/>
              <a:gd name="connsiteY51" fmla="*/ 448023 h 869630"/>
              <a:gd name="connsiteX52" fmla="*/ 863950 w 869629"/>
              <a:gd name="connsiteY52" fmla="*/ 442126 h 869630"/>
              <a:gd name="connsiteX53" fmla="*/ 861396 w 869629"/>
              <a:gd name="connsiteY53" fmla="*/ 436120 h 869630"/>
              <a:gd name="connsiteX54" fmla="*/ 855390 w 869629"/>
              <a:gd name="connsiteY54" fmla="*/ 433511 h 869630"/>
              <a:gd name="connsiteX55" fmla="*/ 617763 w 869629"/>
              <a:gd name="connsiteY55" fmla="*/ 86637 h 869630"/>
              <a:gd name="connsiteX56" fmla="*/ 600778 w 869629"/>
              <a:gd name="connsiteY56" fmla="*/ 80386 h 869630"/>
              <a:gd name="connsiteX57" fmla="*/ 599827 w 869629"/>
              <a:gd name="connsiteY57" fmla="*/ 79218 h 869630"/>
              <a:gd name="connsiteX58" fmla="*/ 595425 w 869629"/>
              <a:gd name="connsiteY58" fmla="*/ 64679 h 869630"/>
              <a:gd name="connsiteX59" fmla="*/ 588305 w 869629"/>
              <a:gd name="connsiteY59" fmla="*/ 49025 h 869630"/>
              <a:gd name="connsiteX60" fmla="*/ 583848 w 869629"/>
              <a:gd name="connsiteY60" fmla="*/ 47911 h 869630"/>
              <a:gd name="connsiteX61" fmla="*/ 582679 w 869629"/>
              <a:gd name="connsiteY61" fmla="*/ 52368 h 869630"/>
              <a:gd name="connsiteX62" fmla="*/ 589419 w 869629"/>
              <a:gd name="connsiteY62" fmla="*/ 66907 h 869630"/>
              <a:gd name="connsiteX63" fmla="*/ 592272 w 869629"/>
              <a:gd name="connsiteY63" fmla="*/ 77044 h 869630"/>
              <a:gd name="connsiteX64" fmla="*/ 570613 w 869629"/>
              <a:gd name="connsiteY64" fmla="*/ 67478 h 869630"/>
              <a:gd name="connsiteX65" fmla="*/ 568167 w 869629"/>
              <a:gd name="connsiteY65" fmla="*/ 55004 h 869630"/>
              <a:gd name="connsiteX66" fmla="*/ 562216 w 869629"/>
              <a:gd name="connsiteY66" fmla="*/ 41579 h 869630"/>
              <a:gd name="connsiteX67" fmla="*/ 557324 w 869629"/>
              <a:gd name="connsiteY67" fmla="*/ 40791 h 869630"/>
              <a:gd name="connsiteX68" fmla="*/ 556590 w 869629"/>
              <a:gd name="connsiteY68" fmla="*/ 45683 h 869630"/>
              <a:gd name="connsiteX69" fmla="*/ 561781 w 869629"/>
              <a:gd name="connsiteY69" fmla="*/ 56825 h 869630"/>
              <a:gd name="connsiteX70" fmla="*/ 563384 w 869629"/>
              <a:gd name="connsiteY70" fmla="*/ 64054 h 869630"/>
              <a:gd name="connsiteX71" fmla="*/ 558493 w 869629"/>
              <a:gd name="connsiteY71" fmla="*/ 61717 h 869630"/>
              <a:gd name="connsiteX72" fmla="*/ 539116 w 869629"/>
              <a:gd name="connsiteY72" fmla="*/ 51526 h 869630"/>
              <a:gd name="connsiteX73" fmla="*/ 539442 w 869629"/>
              <a:gd name="connsiteY73" fmla="*/ 46063 h 869630"/>
              <a:gd name="connsiteX74" fmla="*/ 537948 w 869629"/>
              <a:gd name="connsiteY74" fmla="*/ 34160 h 869630"/>
              <a:gd name="connsiteX75" fmla="*/ 533491 w 869629"/>
              <a:gd name="connsiteY75" fmla="*/ 32992 h 869630"/>
              <a:gd name="connsiteX76" fmla="*/ 532431 w 869629"/>
              <a:gd name="connsiteY76" fmla="*/ 37503 h 869630"/>
              <a:gd name="connsiteX77" fmla="*/ 533110 w 869629"/>
              <a:gd name="connsiteY77" fmla="*/ 44922 h 869630"/>
              <a:gd name="connsiteX78" fmla="*/ 532676 w 869629"/>
              <a:gd name="connsiteY78" fmla="*/ 47993 h 869630"/>
              <a:gd name="connsiteX79" fmla="*/ 499602 w 869629"/>
              <a:gd name="connsiteY79" fmla="*/ 28888 h 869630"/>
              <a:gd name="connsiteX80" fmla="*/ 495091 w 869629"/>
              <a:gd name="connsiteY80" fmla="*/ 30057 h 869630"/>
              <a:gd name="connsiteX81" fmla="*/ 496205 w 869629"/>
              <a:gd name="connsiteY81" fmla="*/ 34459 h 869630"/>
              <a:gd name="connsiteX82" fmla="*/ 526398 w 869629"/>
              <a:gd name="connsiteY82" fmla="*/ 52232 h 869630"/>
              <a:gd name="connsiteX83" fmla="*/ 525284 w 869629"/>
              <a:gd name="connsiteY83" fmla="*/ 52721 h 869630"/>
              <a:gd name="connsiteX84" fmla="*/ 514087 w 869629"/>
              <a:gd name="connsiteY84" fmla="*/ 56118 h 869630"/>
              <a:gd name="connsiteX85" fmla="*/ 510745 w 869629"/>
              <a:gd name="connsiteY85" fmla="*/ 59461 h 869630"/>
              <a:gd name="connsiteX86" fmla="*/ 514087 w 869629"/>
              <a:gd name="connsiteY86" fmla="*/ 62804 h 869630"/>
              <a:gd name="connsiteX87" fmla="*/ 528246 w 869629"/>
              <a:gd name="connsiteY87" fmla="*/ 58727 h 869630"/>
              <a:gd name="connsiteX88" fmla="*/ 533708 w 869629"/>
              <a:gd name="connsiteY88" fmla="*/ 56227 h 869630"/>
              <a:gd name="connsiteX89" fmla="*/ 555422 w 869629"/>
              <a:gd name="connsiteY89" fmla="*/ 67641 h 869630"/>
              <a:gd name="connsiteX90" fmla="*/ 558656 w 869629"/>
              <a:gd name="connsiteY90" fmla="*/ 69190 h 869630"/>
              <a:gd name="connsiteX91" fmla="*/ 545747 w 869629"/>
              <a:gd name="connsiteY91" fmla="*/ 72533 h 869630"/>
              <a:gd name="connsiteX92" fmla="*/ 540910 w 869629"/>
              <a:gd name="connsiteY92" fmla="*/ 73647 h 869630"/>
              <a:gd name="connsiteX93" fmla="*/ 538627 w 869629"/>
              <a:gd name="connsiteY93" fmla="*/ 77370 h 869630"/>
              <a:gd name="connsiteX94" fmla="*/ 542350 w 869629"/>
              <a:gd name="connsiteY94" fmla="*/ 79979 h 869630"/>
              <a:gd name="connsiteX95" fmla="*/ 546861 w 869629"/>
              <a:gd name="connsiteY95" fmla="*/ 78865 h 869630"/>
              <a:gd name="connsiteX96" fmla="*/ 566347 w 869629"/>
              <a:gd name="connsiteY96" fmla="*/ 72913 h 869630"/>
              <a:gd name="connsiteX97" fmla="*/ 583766 w 869629"/>
              <a:gd name="connsiteY97" fmla="*/ 80713 h 869630"/>
              <a:gd name="connsiteX98" fmla="*/ 581157 w 869629"/>
              <a:gd name="connsiteY98" fmla="*/ 81446 h 869630"/>
              <a:gd name="connsiteX99" fmla="*/ 566944 w 869629"/>
              <a:gd name="connsiteY99" fmla="*/ 84409 h 869630"/>
              <a:gd name="connsiteX100" fmla="*/ 564037 w 869629"/>
              <a:gd name="connsiteY100" fmla="*/ 88132 h 869630"/>
              <a:gd name="connsiteX101" fmla="*/ 567760 w 869629"/>
              <a:gd name="connsiteY101" fmla="*/ 91148 h 869630"/>
              <a:gd name="connsiteX102" fmla="*/ 582625 w 869629"/>
              <a:gd name="connsiteY102" fmla="*/ 87751 h 869630"/>
              <a:gd name="connsiteX103" fmla="*/ 593251 w 869629"/>
              <a:gd name="connsiteY103" fmla="*/ 84517 h 869630"/>
              <a:gd name="connsiteX104" fmla="*/ 615426 w 869629"/>
              <a:gd name="connsiteY104" fmla="*/ 93023 h 869630"/>
              <a:gd name="connsiteX105" fmla="*/ 619503 w 869629"/>
              <a:gd name="connsiteY105" fmla="*/ 91175 h 869630"/>
              <a:gd name="connsiteX106" fmla="*/ 617763 w 869629"/>
              <a:gd name="connsiteY106" fmla="*/ 86637 h 869630"/>
              <a:gd name="connsiteX107" fmla="*/ 75087 w 869629"/>
              <a:gd name="connsiteY107" fmla="*/ 675703 h 869630"/>
              <a:gd name="connsiteX108" fmla="*/ 72696 w 869629"/>
              <a:gd name="connsiteY108" fmla="*/ 675268 h 869630"/>
              <a:gd name="connsiteX109" fmla="*/ 70250 w 869629"/>
              <a:gd name="connsiteY109" fmla="*/ 675703 h 869630"/>
              <a:gd name="connsiteX110" fmla="*/ 66690 w 869629"/>
              <a:gd name="connsiteY110" fmla="*/ 677496 h 869630"/>
              <a:gd name="connsiteX111" fmla="*/ 64081 w 869629"/>
              <a:gd name="connsiteY111" fmla="*/ 683448 h 869630"/>
              <a:gd name="connsiteX112" fmla="*/ 66690 w 869629"/>
              <a:gd name="connsiteY112" fmla="*/ 689454 h 869630"/>
              <a:gd name="connsiteX113" fmla="*/ 72696 w 869629"/>
              <a:gd name="connsiteY113" fmla="*/ 692063 h 869630"/>
              <a:gd name="connsiteX114" fmla="*/ 78647 w 869629"/>
              <a:gd name="connsiteY114" fmla="*/ 689454 h 869630"/>
              <a:gd name="connsiteX115" fmla="*/ 81256 w 869629"/>
              <a:gd name="connsiteY115" fmla="*/ 683448 h 869630"/>
              <a:gd name="connsiteX116" fmla="*/ 78647 w 869629"/>
              <a:gd name="connsiteY116" fmla="*/ 677496 h 869630"/>
              <a:gd name="connsiteX117" fmla="*/ 75087 w 869629"/>
              <a:gd name="connsiteY117" fmla="*/ 675703 h 869630"/>
              <a:gd name="connsiteX118" fmla="*/ 746740 w 869629"/>
              <a:gd name="connsiteY118" fmla="*/ 200885 h 869630"/>
              <a:gd name="connsiteX119" fmla="*/ 747366 w 869629"/>
              <a:gd name="connsiteY119" fmla="*/ 197705 h 869630"/>
              <a:gd name="connsiteX120" fmla="*/ 748480 w 869629"/>
              <a:gd name="connsiteY120" fmla="*/ 193629 h 869630"/>
              <a:gd name="connsiteX121" fmla="*/ 750328 w 869629"/>
              <a:gd name="connsiteY121" fmla="*/ 171236 h 869630"/>
              <a:gd name="connsiteX122" fmla="*/ 746985 w 869629"/>
              <a:gd name="connsiteY122" fmla="*/ 167893 h 869630"/>
              <a:gd name="connsiteX123" fmla="*/ 743642 w 869629"/>
              <a:gd name="connsiteY123" fmla="*/ 171236 h 869630"/>
              <a:gd name="connsiteX124" fmla="*/ 741794 w 869629"/>
              <a:gd name="connsiteY124" fmla="*/ 192188 h 869630"/>
              <a:gd name="connsiteX125" fmla="*/ 732718 w 869629"/>
              <a:gd name="connsiteY125" fmla="*/ 177051 h 869630"/>
              <a:gd name="connsiteX126" fmla="*/ 733941 w 869629"/>
              <a:gd name="connsiteY126" fmla="*/ 171942 h 869630"/>
              <a:gd name="connsiteX127" fmla="*/ 735055 w 869629"/>
              <a:gd name="connsiteY127" fmla="*/ 151071 h 869630"/>
              <a:gd name="connsiteX128" fmla="*/ 731712 w 869629"/>
              <a:gd name="connsiteY128" fmla="*/ 148163 h 869630"/>
              <a:gd name="connsiteX129" fmla="*/ 728750 w 869629"/>
              <a:gd name="connsiteY129" fmla="*/ 151506 h 869630"/>
              <a:gd name="connsiteX130" fmla="*/ 727527 w 869629"/>
              <a:gd name="connsiteY130" fmla="*/ 168980 h 869630"/>
              <a:gd name="connsiteX131" fmla="*/ 716602 w 869629"/>
              <a:gd name="connsiteY131" fmla="*/ 152838 h 869630"/>
              <a:gd name="connsiteX132" fmla="*/ 718668 w 869629"/>
              <a:gd name="connsiteY132" fmla="*/ 141804 h 869630"/>
              <a:gd name="connsiteX133" fmla="*/ 719048 w 869629"/>
              <a:gd name="connsiteY133" fmla="*/ 128053 h 869630"/>
              <a:gd name="connsiteX134" fmla="*/ 715760 w 869629"/>
              <a:gd name="connsiteY134" fmla="*/ 124656 h 869630"/>
              <a:gd name="connsiteX135" fmla="*/ 712743 w 869629"/>
              <a:gd name="connsiteY135" fmla="*/ 128053 h 869630"/>
              <a:gd name="connsiteX136" fmla="*/ 712010 w 869629"/>
              <a:gd name="connsiteY136" fmla="*/ 141070 h 869630"/>
              <a:gd name="connsiteX137" fmla="*/ 711439 w 869629"/>
              <a:gd name="connsiteY137" fmla="*/ 145419 h 869630"/>
              <a:gd name="connsiteX138" fmla="*/ 704210 w 869629"/>
              <a:gd name="connsiteY138" fmla="*/ 135853 h 869630"/>
              <a:gd name="connsiteX139" fmla="*/ 692280 w 869629"/>
              <a:gd name="connsiteY139" fmla="*/ 120987 h 869630"/>
              <a:gd name="connsiteX140" fmla="*/ 687443 w 869629"/>
              <a:gd name="connsiteY140" fmla="*/ 120553 h 869630"/>
              <a:gd name="connsiteX141" fmla="*/ 687062 w 869629"/>
              <a:gd name="connsiteY141" fmla="*/ 125009 h 869630"/>
              <a:gd name="connsiteX142" fmla="*/ 698992 w 869629"/>
              <a:gd name="connsiteY142" fmla="*/ 139929 h 869630"/>
              <a:gd name="connsiteX143" fmla="*/ 705406 w 869629"/>
              <a:gd name="connsiteY143" fmla="*/ 148462 h 869630"/>
              <a:gd name="connsiteX144" fmla="*/ 692253 w 869629"/>
              <a:gd name="connsiteY144" fmla="*/ 142511 h 869630"/>
              <a:gd name="connsiteX145" fmla="*/ 687415 w 869629"/>
              <a:gd name="connsiteY145" fmla="*/ 142891 h 869630"/>
              <a:gd name="connsiteX146" fmla="*/ 687796 w 869629"/>
              <a:gd name="connsiteY146" fmla="*/ 147348 h 869630"/>
              <a:gd name="connsiteX147" fmla="*/ 708286 w 869629"/>
              <a:gd name="connsiteY147" fmla="*/ 155990 h 869630"/>
              <a:gd name="connsiteX148" fmla="*/ 711194 w 869629"/>
              <a:gd name="connsiteY148" fmla="*/ 156370 h 869630"/>
              <a:gd name="connsiteX149" fmla="*/ 723288 w 869629"/>
              <a:gd name="connsiteY149" fmla="*/ 174578 h 869630"/>
              <a:gd name="connsiteX150" fmla="*/ 718342 w 869629"/>
              <a:gd name="connsiteY150" fmla="*/ 173464 h 869630"/>
              <a:gd name="connsiteX151" fmla="*/ 708259 w 869629"/>
              <a:gd name="connsiteY151" fmla="*/ 170121 h 869630"/>
              <a:gd name="connsiteX152" fmla="*/ 704183 w 869629"/>
              <a:gd name="connsiteY152" fmla="*/ 171562 h 869630"/>
              <a:gd name="connsiteX153" fmla="*/ 705678 w 869629"/>
              <a:gd name="connsiteY153" fmla="*/ 176073 h 869630"/>
              <a:gd name="connsiteX154" fmla="*/ 716494 w 869629"/>
              <a:gd name="connsiteY154" fmla="*/ 180204 h 869630"/>
              <a:gd name="connsiteX155" fmla="*/ 727418 w 869629"/>
              <a:gd name="connsiteY155" fmla="*/ 181318 h 869630"/>
              <a:gd name="connsiteX156" fmla="*/ 736984 w 869629"/>
              <a:gd name="connsiteY156" fmla="*/ 197460 h 869630"/>
              <a:gd name="connsiteX157" fmla="*/ 731359 w 869629"/>
              <a:gd name="connsiteY157" fmla="*/ 195748 h 869630"/>
              <a:gd name="connsiteX158" fmla="*/ 719429 w 869629"/>
              <a:gd name="connsiteY158" fmla="*/ 190612 h 869630"/>
              <a:gd name="connsiteX159" fmla="*/ 714972 w 869629"/>
              <a:gd name="connsiteY159" fmla="*/ 192107 h 869630"/>
              <a:gd name="connsiteX160" fmla="*/ 716086 w 869629"/>
              <a:gd name="connsiteY160" fmla="*/ 196564 h 869630"/>
              <a:gd name="connsiteX161" fmla="*/ 729130 w 869629"/>
              <a:gd name="connsiteY161" fmla="*/ 202135 h 869630"/>
              <a:gd name="connsiteX162" fmla="*/ 740870 w 869629"/>
              <a:gd name="connsiteY162" fmla="*/ 204526 h 869630"/>
              <a:gd name="connsiteX163" fmla="*/ 756741 w 869629"/>
              <a:gd name="connsiteY163" fmla="*/ 235670 h 869630"/>
              <a:gd name="connsiteX164" fmla="*/ 760817 w 869629"/>
              <a:gd name="connsiteY164" fmla="*/ 237165 h 869630"/>
              <a:gd name="connsiteX165" fmla="*/ 762665 w 869629"/>
              <a:gd name="connsiteY165" fmla="*/ 232653 h 869630"/>
              <a:gd name="connsiteX166" fmla="*/ 746740 w 869629"/>
              <a:gd name="connsiteY166" fmla="*/ 200885 h 869630"/>
              <a:gd name="connsiteX167" fmla="*/ 644939 w 869629"/>
              <a:gd name="connsiteY167" fmla="*/ 76256 h 869630"/>
              <a:gd name="connsiteX168" fmla="*/ 651244 w 869629"/>
              <a:gd name="connsiteY168" fmla="*/ 74027 h 869630"/>
              <a:gd name="connsiteX169" fmla="*/ 653853 w 869629"/>
              <a:gd name="connsiteY169" fmla="*/ 68021 h 869630"/>
              <a:gd name="connsiteX170" fmla="*/ 651244 w 869629"/>
              <a:gd name="connsiteY170" fmla="*/ 62070 h 869630"/>
              <a:gd name="connsiteX171" fmla="*/ 644939 w 869629"/>
              <a:gd name="connsiteY171" fmla="*/ 59461 h 869630"/>
              <a:gd name="connsiteX172" fmla="*/ 638933 w 869629"/>
              <a:gd name="connsiteY172" fmla="*/ 62070 h 869630"/>
              <a:gd name="connsiteX173" fmla="*/ 636324 w 869629"/>
              <a:gd name="connsiteY173" fmla="*/ 68021 h 869630"/>
              <a:gd name="connsiteX174" fmla="*/ 638933 w 869629"/>
              <a:gd name="connsiteY174" fmla="*/ 74027 h 869630"/>
              <a:gd name="connsiteX175" fmla="*/ 644939 w 869629"/>
              <a:gd name="connsiteY175" fmla="*/ 76256 h 869630"/>
              <a:gd name="connsiteX176" fmla="*/ 788564 w 869629"/>
              <a:gd name="connsiteY176" fmla="*/ 247220 h 869630"/>
              <a:gd name="connsiteX177" fmla="*/ 790956 w 869629"/>
              <a:gd name="connsiteY177" fmla="*/ 247600 h 869630"/>
              <a:gd name="connsiteX178" fmla="*/ 793456 w 869629"/>
              <a:gd name="connsiteY178" fmla="*/ 247274 h 869630"/>
              <a:gd name="connsiteX179" fmla="*/ 797342 w 869629"/>
              <a:gd name="connsiteY179" fmla="*/ 245426 h 869630"/>
              <a:gd name="connsiteX180" fmla="*/ 799951 w 869629"/>
              <a:gd name="connsiteY180" fmla="*/ 239420 h 869630"/>
              <a:gd name="connsiteX181" fmla="*/ 797342 w 869629"/>
              <a:gd name="connsiteY181" fmla="*/ 233469 h 869630"/>
              <a:gd name="connsiteX182" fmla="*/ 790983 w 869629"/>
              <a:gd name="connsiteY182" fmla="*/ 230805 h 869630"/>
              <a:gd name="connsiteX183" fmla="*/ 785031 w 869629"/>
              <a:gd name="connsiteY183" fmla="*/ 233469 h 869630"/>
              <a:gd name="connsiteX184" fmla="*/ 782422 w 869629"/>
              <a:gd name="connsiteY184" fmla="*/ 239420 h 869630"/>
              <a:gd name="connsiteX185" fmla="*/ 785031 w 869629"/>
              <a:gd name="connsiteY185" fmla="*/ 245426 h 869630"/>
              <a:gd name="connsiteX186" fmla="*/ 788564 w 869629"/>
              <a:gd name="connsiteY186" fmla="*/ 247220 h 869630"/>
              <a:gd name="connsiteX187" fmla="*/ 214255 w 869629"/>
              <a:gd name="connsiteY187" fmla="*/ 97100 h 869630"/>
              <a:gd name="connsiteX188" fmla="*/ 220560 w 869629"/>
              <a:gd name="connsiteY188" fmla="*/ 94871 h 869630"/>
              <a:gd name="connsiteX189" fmla="*/ 222462 w 869629"/>
              <a:gd name="connsiteY189" fmla="*/ 91039 h 869630"/>
              <a:gd name="connsiteX190" fmla="*/ 222788 w 869629"/>
              <a:gd name="connsiteY190" fmla="*/ 88865 h 869630"/>
              <a:gd name="connsiteX191" fmla="*/ 220179 w 869629"/>
              <a:gd name="connsiteY191" fmla="*/ 82914 h 869630"/>
              <a:gd name="connsiteX192" fmla="*/ 214228 w 869629"/>
              <a:gd name="connsiteY192" fmla="*/ 80251 h 869630"/>
              <a:gd name="connsiteX193" fmla="*/ 208222 w 869629"/>
              <a:gd name="connsiteY193" fmla="*/ 82914 h 869630"/>
              <a:gd name="connsiteX194" fmla="*/ 205613 w 869629"/>
              <a:gd name="connsiteY194" fmla="*/ 88865 h 869630"/>
              <a:gd name="connsiteX195" fmla="*/ 208222 w 869629"/>
              <a:gd name="connsiteY195" fmla="*/ 94871 h 869630"/>
              <a:gd name="connsiteX196" fmla="*/ 214255 w 869629"/>
              <a:gd name="connsiteY196" fmla="*/ 97100 h 869630"/>
              <a:gd name="connsiteX197" fmla="*/ 8560 w 869629"/>
              <a:gd name="connsiteY197" fmla="*/ 465578 h 869630"/>
              <a:gd name="connsiteX198" fmla="*/ 14512 w 869629"/>
              <a:gd name="connsiteY198" fmla="*/ 462970 h 869630"/>
              <a:gd name="connsiteX199" fmla="*/ 14349 w 869629"/>
              <a:gd name="connsiteY199" fmla="*/ 462752 h 869630"/>
              <a:gd name="connsiteX200" fmla="*/ 16795 w 869629"/>
              <a:gd name="connsiteY200" fmla="*/ 456964 h 869630"/>
              <a:gd name="connsiteX201" fmla="*/ 17175 w 869629"/>
              <a:gd name="connsiteY201" fmla="*/ 456964 h 869630"/>
              <a:gd name="connsiteX202" fmla="*/ 14512 w 869629"/>
              <a:gd name="connsiteY202" fmla="*/ 451012 h 869630"/>
              <a:gd name="connsiteX203" fmla="*/ 11006 w 869629"/>
              <a:gd name="connsiteY203" fmla="*/ 449164 h 869630"/>
              <a:gd name="connsiteX204" fmla="*/ 8560 w 869629"/>
              <a:gd name="connsiteY204" fmla="*/ 448729 h 869630"/>
              <a:gd name="connsiteX205" fmla="*/ 6169 w 869629"/>
              <a:gd name="connsiteY205" fmla="*/ 449164 h 869630"/>
              <a:gd name="connsiteX206" fmla="*/ 2609 w 869629"/>
              <a:gd name="connsiteY206" fmla="*/ 451012 h 869630"/>
              <a:gd name="connsiteX207" fmla="*/ 0 w 869629"/>
              <a:gd name="connsiteY207" fmla="*/ 456964 h 869630"/>
              <a:gd name="connsiteX208" fmla="*/ 2609 w 869629"/>
              <a:gd name="connsiteY208" fmla="*/ 462970 h 869630"/>
              <a:gd name="connsiteX209" fmla="*/ 8560 w 869629"/>
              <a:gd name="connsiteY209" fmla="*/ 465578 h 869630"/>
              <a:gd name="connsiteX210" fmla="*/ 68918 w 869629"/>
              <a:gd name="connsiteY210" fmla="*/ 262493 h 869630"/>
              <a:gd name="connsiteX211" fmla="*/ 74544 w 869629"/>
              <a:gd name="connsiteY211" fmla="*/ 260264 h 869630"/>
              <a:gd name="connsiteX212" fmla="*/ 76772 w 869629"/>
              <a:gd name="connsiteY212" fmla="*/ 255073 h 869630"/>
              <a:gd name="connsiteX213" fmla="*/ 74544 w 869629"/>
              <a:gd name="connsiteY213" fmla="*/ 249448 h 869630"/>
              <a:gd name="connsiteX214" fmla="*/ 68918 w 869629"/>
              <a:gd name="connsiteY214" fmla="*/ 247274 h 869630"/>
              <a:gd name="connsiteX215" fmla="*/ 63347 w 869629"/>
              <a:gd name="connsiteY215" fmla="*/ 249448 h 869630"/>
              <a:gd name="connsiteX216" fmla="*/ 61119 w 869629"/>
              <a:gd name="connsiteY216" fmla="*/ 255073 h 869630"/>
              <a:gd name="connsiteX217" fmla="*/ 63347 w 869629"/>
              <a:gd name="connsiteY217" fmla="*/ 260264 h 869630"/>
              <a:gd name="connsiteX218" fmla="*/ 68918 w 869629"/>
              <a:gd name="connsiteY218" fmla="*/ 262493 h 869630"/>
              <a:gd name="connsiteX219" fmla="*/ 229147 w 869629"/>
              <a:gd name="connsiteY219" fmla="*/ 144766 h 869630"/>
              <a:gd name="connsiteX220" fmla="*/ 231485 w 869629"/>
              <a:gd name="connsiteY220" fmla="*/ 144386 h 869630"/>
              <a:gd name="connsiteX221" fmla="*/ 235452 w 869629"/>
              <a:gd name="connsiteY221" fmla="*/ 142538 h 869630"/>
              <a:gd name="connsiteX222" fmla="*/ 237300 w 869629"/>
              <a:gd name="connsiteY222" fmla="*/ 138760 h 869630"/>
              <a:gd name="connsiteX223" fmla="*/ 237681 w 869629"/>
              <a:gd name="connsiteY223" fmla="*/ 136586 h 869630"/>
              <a:gd name="connsiteX224" fmla="*/ 235072 w 869629"/>
              <a:gd name="connsiteY224" fmla="*/ 130580 h 869630"/>
              <a:gd name="connsiteX225" fmla="*/ 229120 w 869629"/>
              <a:gd name="connsiteY225" fmla="*/ 128026 h 869630"/>
              <a:gd name="connsiteX226" fmla="*/ 223114 w 869629"/>
              <a:gd name="connsiteY226" fmla="*/ 130580 h 869630"/>
              <a:gd name="connsiteX227" fmla="*/ 220506 w 869629"/>
              <a:gd name="connsiteY227" fmla="*/ 136586 h 869630"/>
              <a:gd name="connsiteX228" fmla="*/ 223114 w 869629"/>
              <a:gd name="connsiteY228" fmla="*/ 142538 h 869630"/>
              <a:gd name="connsiteX229" fmla="*/ 226674 w 869629"/>
              <a:gd name="connsiteY229" fmla="*/ 144386 h 869630"/>
              <a:gd name="connsiteX230" fmla="*/ 229147 w 869629"/>
              <a:gd name="connsiteY230" fmla="*/ 144766 h 869630"/>
              <a:gd name="connsiteX231" fmla="*/ 241377 w 869629"/>
              <a:gd name="connsiteY231" fmla="*/ 779270 h 869630"/>
              <a:gd name="connsiteX232" fmla="*/ 222055 w 869629"/>
              <a:gd name="connsiteY232" fmla="*/ 748697 h 869630"/>
              <a:gd name="connsiteX233" fmla="*/ 217598 w 869629"/>
              <a:gd name="connsiteY233" fmla="*/ 747583 h 869630"/>
              <a:gd name="connsiteX234" fmla="*/ 216483 w 869629"/>
              <a:gd name="connsiteY234" fmla="*/ 752040 h 869630"/>
              <a:gd name="connsiteX235" fmla="*/ 230235 w 869629"/>
              <a:gd name="connsiteY235" fmla="*/ 774270 h 869630"/>
              <a:gd name="connsiteX236" fmla="*/ 210532 w 869629"/>
              <a:gd name="connsiteY236" fmla="*/ 765139 h 869630"/>
              <a:gd name="connsiteX237" fmla="*/ 201564 w 869629"/>
              <a:gd name="connsiteY237" fmla="*/ 750926 h 869630"/>
              <a:gd name="connsiteX238" fmla="*/ 192650 w 869629"/>
              <a:gd name="connsiteY238" fmla="*/ 735626 h 869630"/>
              <a:gd name="connsiteX239" fmla="*/ 188193 w 869629"/>
              <a:gd name="connsiteY239" fmla="*/ 734131 h 869630"/>
              <a:gd name="connsiteX240" fmla="*/ 186699 w 869629"/>
              <a:gd name="connsiteY240" fmla="*/ 738642 h 869630"/>
              <a:gd name="connsiteX241" fmla="*/ 186699 w 869629"/>
              <a:gd name="connsiteY241" fmla="*/ 738968 h 869630"/>
              <a:gd name="connsiteX242" fmla="*/ 186807 w 869629"/>
              <a:gd name="connsiteY242" fmla="*/ 738914 h 869630"/>
              <a:gd name="connsiteX243" fmla="*/ 195993 w 869629"/>
              <a:gd name="connsiteY243" fmla="*/ 754241 h 869630"/>
              <a:gd name="connsiteX244" fmla="*/ 199716 w 869629"/>
              <a:gd name="connsiteY244" fmla="*/ 760030 h 869630"/>
              <a:gd name="connsiteX245" fmla="*/ 179171 w 869629"/>
              <a:gd name="connsiteY245" fmla="*/ 749621 h 869630"/>
              <a:gd name="connsiteX246" fmla="*/ 171045 w 869629"/>
              <a:gd name="connsiteY246" fmla="*/ 737474 h 869630"/>
              <a:gd name="connsiteX247" fmla="*/ 162811 w 869629"/>
              <a:gd name="connsiteY247" fmla="*/ 725571 h 869630"/>
              <a:gd name="connsiteX248" fmla="*/ 158354 w 869629"/>
              <a:gd name="connsiteY248" fmla="*/ 724456 h 869630"/>
              <a:gd name="connsiteX249" fmla="*/ 157240 w 869629"/>
              <a:gd name="connsiteY249" fmla="*/ 728913 h 869630"/>
              <a:gd name="connsiteX250" fmla="*/ 165420 w 869629"/>
              <a:gd name="connsiteY250" fmla="*/ 741224 h 869630"/>
              <a:gd name="connsiteX251" fmla="*/ 166643 w 869629"/>
              <a:gd name="connsiteY251" fmla="*/ 743126 h 869630"/>
              <a:gd name="connsiteX252" fmla="*/ 126721 w 869629"/>
              <a:gd name="connsiteY252" fmla="*/ 720679 h 869630"/>
              <a:gd name="connsiteX253" fmla="*/ 122210 w 869629"/>
              <a:gd name="connsiteY253" fmla="*/ 721848 h 869630"/>
              <a:gd name="connsiteX254" fmla="*/ 123324 w 869629"/>
              <a:gd name="connsiteY254" fmla="*/ 726304 h 869630"/>
              <a:gd name="connsiteX255" fmla="*/ 165366 w 869629"/>
              <a:gd name="connsiteY255" fmla="*/ 749812 h 869630"/>
              <a:gd name="connsiteX256" fmla="*/ 161697 w 869629"/>
              <a:gd name="connsiteY256" fmla="*/ 750138 h 869630"/>
              <a:gd name="connsiteX257" fmla="*/ 146777 w 869629"/>
              <a:gd name="connsiteY257" fmla="*/ 751632 h 869630"/>
              <a:gd name="connsiteX258" fmla="*/ 143815 w 869629"/>
              <a:gd name="connsiteY258" fmla="*/ 755356 h 869630"/>
              <a:gd name="connsiteX259" fmla="*/ 147891 w 869629"/>
              <a:gd name="connsiteY259" fmla="*/ 758019 h 869630"/>
              <a:gd name="connsiteX260" fmla="*/ 162050 w 869629"/>
              <a:gd name="connsiteY260" fmla="*/ 756470 h 869630"/>
              <a:gd name="connsiteX261" fmla="*/ 175421 w 869629"/>
              <a:gd name="connsiteY261" fmla="*/ 755192 h 869630"/>
              <a:gd name="connsiteX262" fmla="*/ 195477 w 869629"/>
              <a:gd name="connsiteY262" fmla="*/ 765383 h 869630"/>
              <a:gd name="connsiteX263" fmla="*/ 188519 w 869629"/>
              <a:gd name="connsiteY263" fmla="*/ 765818 h 869630"/>
              <a:gd name="connsiteX264" fmla="*/ 169143 w 869629"/>
              <a:gd name="connsiteY264" fmla="*/ 767313 h 869630"/>
              <a:gd name="connsiteX265" fmla="*/ 166181 w 869629"/>
              <a:gd name="connsiteY265" fmla="*/ 771090 h 869630"/>
              <a:gd name="connsiteX266" fmla="*/ 169850 w 869629"/>
              <a:gd name="connsiteY266" fmla="*/ 773645 h 869630"/>
              <a:gd name="connsiteX267" fmla="*/ 188846 w 869629"/>
              <a:gd name="connsiteY267" fmla="*/ 772150 h 869630"/>
              <a:gd name="connsiteX268" fmla="*/ 206836 w 869629"/>
              <a:gd name="connsiteY268" fmla="*/ 770764 h 869630"/>
              <a:gd name="connsiteX269" fmla="*/ 228658 w 869629"/>
              <a:gd name="connsiteY269" fmla="*/ 780847 h 869630"/>
              <a:gd name="connsiteX270" fmla="*/ 203385 w 869629"/>
              <a:gd name="connsiteY270" fmla="*/ 787070 h 869630"/>
              <a:gd name="connsiteX271" fmla="*/ 201156 w 869629"/>
              <a:gd name="connsiteY271" fmla="*/ 790793 h 869630"/>
              <a:gd name="connsiteX272" fmla="*/ 204879 w 869629"/>
              <a:gd name="connsiteY272" fmla="*/ 793402 h 869630"/>
              <a:gd name="connsiteX273" fmla="*/ 238279 w 869629"/>
              <a:gd name="connsiteY273" fmla="*/ 785168 h 869630"/>
              <a:gd name="connsiteX274" fmla="*/ 254421 w 869629"/>
              <a:gd name="connsiteY274" fmla="*/ 792179 h 869630"/>
              <a:gd name="connsiteX275" fmla="*/ 229147 w 869629"/>
              <a:gd name="connsiteY275" fmla="*/ 797859 h 869630"/>
              <a:gd name="connsiteX276" fmla="*/ 226539 w 869629"/>
              <a:gd name="connsiteY276" fmla="*/ 801935 h 869630"/>
              <a:gd name="connsiteX277" fmla="*/ 230207 w 869629"/>
              <a:gd name="connsiteY277" fmla="*/ 804598 h 869630"/>
              <a:gd name="connsiteX278" fmla="*/ 262791 w 869629"/>
              <a:gd name="connsiteY278" fmla="*/ 795793 h 869630"/>
              <a:gd name="connsiteX279" fmla="*/ 274939 w 869629"/>
              <a:gd name="connsiteY279" fmla="*/ 800902 h 869630"/>
              <a:gd name="connsiteX280" fmla="*/ 279015 w 869629"/>
              <a:gd name="connsiteY280" fmla="*/ 799054 h 869630"/>
              <a:gd name="connsiteX281" fmla="*/ 277167 w 869629"/>
              <a:gd name="connsiteY281" fmla="*/ 794543 h 869630"/>
              <a:gd name="connsiteX282" fmla="*/ 241377 w 869629"/>
              <a:gd name="connsiteY282" fmla="*/ 779270 h 869630"/>
              <a:gd name="connsiteX283" fmla="*/ 883001 w 869629"/>
              <a:gd name="connsiteY283" fmla="*/ 453947 h 869630"/>
              <a:gd name="connsiteX284" fmla="*/ 878489 w 869629"/>
              <a:gd name="connsiteY284" fmla="*/ 451039 h 869630"/>
              <a:gd name="connsiteX285" fmla="*/ 836122 w 869629"/>
              <a:gd name="connsiteY285" fmla="*/ 477481 h 869630"/>
              <a:gd name="connsiteX286" fmla="*/ 830660 w 869629"/>
              <a:gd name="connsiteY286" fmla="*/ 447017 h 869630"/>
              <a:gd name="connsiteX287" fmla="*/ 863244 w 869629"/>
              <a:gd name="connsiteY287" fmla="*/ 341493 h 869630"/>
              <a:gd name="connsiteX288" fmla="*/ 822262 w 869629"/>
              <a:gd name="connsiteY288" fmla="*/ 220424 h 869630"/>
              <a:gd name="connsiteX289" fmla="*/ 816311 w 869629"/>
              <a:gd name="connsiteY289" fmla="*/ 220805 h 869630"/>
              <a:gd name="connsiteX290" fmla="*/ 793157 w 869629"/>
              <a:gd name="connsiteY290" fmla="*/ 274477 h 869630"/>
              <a:gd name="connsiteX291" fmla="*/ 788048 w 869629"/>
              <a:gd name="connsiteY291" fmla="*/ 290783 h 869630"/>
              <a:gd name="connsiteX292" fmla="*/ 776063 w 869629"/>
              <a:gd name="connsiteY292" fmla="*/ 254367 h 869630"/>
              <a:gd name="connsiteX293" fmla="*/ 776389 w 869629"/>
              <a:gd name="connsiteY293" fmla="*/ 247627 h 869630"/>
              <a:gd name="connsiteX294" fmla="*/ 768590 w 869629"/>
              <a:gd name="connsiteY294" fmla="*/ 173518 h 869630"/>
              <a:gd name="connsiteX295" fmla="*/ 768209 w 869629"/>
              <a:gd name="connsiteY295" fmla="*/ 173084 h 869630"/>
              <a:gd name="connsiteX296" fmla="*/ 694427 w 869629"/>
              <a:gd name="connsiteY296" fmla="*/ 93349 h 869630"/>
              <a:gd name="connsiteX297" fmla="*/ 679181 w 869629"/>
              <a:gd name="connsiteY297" fmla="*/ 84055 h 869630"/>
              <a:gd name="connsiteX298" fmla="*/ 666490 w 869629"/>
              <a:gd name="connsiteY298" fmla="*/ 77750 h 869630"/>
              <a:gd name="connsiteX299" fmla="*/ 661653 w 869629"/>
              <a:gd name="connsiteY299" fmla="*/ 80305 h 869630"/>
              <a:gd name="connsiteX300" fmla="*/ 662549 w 869629"/>
              <a:gd name="connsiteY300" fmla="*/ 108704 h 869630"/>
              <a:gd name="connsiteX301" fmla="*/ 658989 w 869629"/>
              <a:gd name="connsiteY301" fmla="*/ 106421 h 869630"/>
              <a:gd name="connsiteX302" fmla="*/ 650184 w 869629"/>
              <a:gd name="connsiteY302" fmla="*/ 100062 h 869630"/>
              <a:gd name="connsiteX303" fmla="*/ 650021 w 869629"/>
              <a:gd name="connsiteY303" fmla="*/ 99953 h 869630"/>
              <a:gd name="connsiteX304" fmla="*/ 630319 w 869629"/>
              <a:gd name="connsiteY304" fmla="*/ 81120 h 869630"/>
              <a:gd name="connsiteX305" fmla="*/ 616622 w 869629"/>
              <a:gd name="connsiteY305" fmla="*/ 61852 h 869630"/>
              <a:gd name="connsiteX306" fmla="*/ 614910 w 869629"/>
              <a:gd name="connsiteY306" fmla="*/ 58075 h 869630"/>
              <a:gd name="connsiteX307" fmla="*/ 615019 w 869629"/>
              <a:gd name="connsiteY307" fmla="*/ 58021 h 869630"/>
              <a:gd name="connsiteX308" fmla="*/ 614475 w 869629"/>
              <a:gd name="connsiteY308" fmla="*/ 57450 h 869630"/>
              <a:gd name="connsiteX309" fmla="*/ 614421 w 869629"/>
              <a:gd name="connsiteY309" fmla="*/ 57396 h 869630"/>
              <a:gd name="connsiteX310" fmla="*/ 614366 w 869629"/>
              <a:gd name="connsiteY310" fmla="*/ 57396 h 869630"/>
              <a:gd name="connsiteX311" fmla="*/ 588196 w 869629"/>
              <a:gd name="connsiteY311" fmla="*/ 34187 h 869630"/>
              <a:gd name="connsiteX312" fmla="*/ 546481 w 869629"/>
              <a:gd name="connsiteY312" fmla="*/ 14811 h 869630"/>
              <a:gd name="connsiteX313" fmla="*/ 505092 w 869629"/>
              <a:gd name="connsiteY313" fmla="*/ 9185 h 869630"/>
              <a:gd name="connsiteX314" fmla="*/ 452208 w 869629"/>
              <a:gd name="connsiteY314" fmla="*/ 272 h 869630"/>
              <a:gd name="connsiteX315" fmla="*/ 452153 w 869629"/>
              <a:gd name="connsiteY315" fmla="*/ 326 h 869630"/>
              <a:gd name="connsiteX316" fmla="*/ 450930 w 869629"/>
              <a:gd name="connsiteY316" fmla="*/ 0 h 869630"/>
              <a:gd name="connsiteX317" fmla="*/ 447968 w 869629"/>
              <a:gd name="connsiteY317" fmla="*/ 1658 h 869630"/>
              <a:gd name="connsiteX318" fmla="*/ 447751 w 869629"/>
              <a:gd name="connsiteY318" fmla="*/ 3995 h 869630"/>
              <a:gd name="connsiteX319" fmla="*/ 460850 w 869629"/>
              <a:gd name="connsiteY319" fmla="*/ 35356 h 869630"/>
              <a:gd name="connsiteX320" fmla="*/ 427994 w 869629"/>
              <a:gd name="connsiteY320" fmla="*/ 55792 h 869630"/>
              <a:gd name="connsiteX321" fmla="*/ 402312 w 869629"/>
              <a:gd name="connsiteY321" fmla="*/ 81120 h 869630"/>
              <a:gd name="connsiteX322" fmla="*/ 404487 w 869629"/>
              <a:gd name="connsiteY322" fmla="*/ 86311 h 869630"/>
              <a:gd name="connsiteX323" fmla="*/ 457779 w 869629"/>
              <a:gd name="connsiteY323" fmla="*/ 90387 h 869630"/>
              <a:gd name="connsiteX324" fmla="*/ 509957 w 869629"/>
              <a:gd name="connsiteY324" fmla="*/ 83539 h 869630"/>
              <a:gd name="connsiteX325" fmla="*/ 523762 w 869629"/>
              <a:gd name="connsiteY325" fmla="*/ 91882 h 869630"/>
              <a:gd name="connsiteX326" fmla="*/ 589636 w 869629"/>
              <a:gd name="connsiteY326" fmla="*/ 107970 h 869630"/>
              <a:gd name="connsiteX327" fmla="*/ 589636 w 869629"/>
              <a:gd name="connsiteY327" fmla="*/ 108024 h 869630"/>
              <a:gd name="connsiteX328" fmla="*/ 618715 w 869629"/>
              <a:gd name="connsiteY328" fmla="*/ 106068 h 869630"/>
              <a:gd name="connsiteX329" fmla="*/ 643662 w 869629"/>
              <a:gd name="connsiteY329" fmla="*/ 104111 h 869630"/>
              <a:gd name="connsiteX330" fmla="*/ 663827 w 869629"/>
              <a:gd name="connsiteY330" fmla="*/ 117373 h 869630"/>
              <a:gd name="connsiteX331" fmla="*/ 703639 w 869629"/>
              <a:gd name="connsiteY331" fmla="*/ 200341 h 869630"/>
              <a:gd name="connsiteX332" fmla="*/ 712227 w 869629"/>
              <a:gd name="connsiteY332" fmla="*/ 209635 h 869630"/>
              <a:gd name="connsiteX333" fmla="*/ 716684 w 869629"/>
              <a:gd name="connsiteY333" fmla="*/ 213766 h 869630"/>
              <a:gd name="connsiteX334" fmla="*/ 742745 w 869629"/>
              <a:gd name="connsiteY334" fmla="*/ 237654 h 869630"/>
              <a:gd name="connsiteX335" fmla="*/ 769296 w 869629"/>
              <a:gd name="connsiteY335" fmla="*/ 268498 h 869630"/>
              <a:gd name="connsiteX336" fmla="*/ 769242 w 869629"/>
              <a:gd name="connsiteY336" fmla="*/ 268553 h 869630"/>
              <a:gd name="connsiteX337" fmla="*/ 777096 w 869629"/>
              <a:gd name="connsiteY337" fmla="*/ 285266 h 869630"/>
              <a:gd name="connsiteX338" fmla="*/ 785113 w 869629"/>
              <a:gd name="connsiteY338" fmla="*/ 301816 h 869630"/>
              <a:gd name="connsiteX339" fmla="*/ 781172 w 869629"/>
              <a:gd name="connsiteY339" fmla="*/ 325541 h 869630"/>
              <a:gd name="connsiteX340" fmla="*/ 780004 w 869629"/>
              <a:gd name="connsiteY340" fmla="*/ 362962 h 869630"/>
              <a:gd name="connsiteX341" fmla="*/ 770356 w 869629"/>
              <a:gd name="connsiteY341" fmla="*/ 351983 h 869630"/>
              <a:gd name="connsiteX342" fmla="*/ 749132 w 869629"/>
              <a:gd name="connsiteY342" fmla="*/ 327715 h 869630"/>
              <a:gd name="connsiteX343" fmla="*/ 743180 w 869629"/>
              <a:gd name="connsiteY343" fmla="*/ 328449 h 869630"/>
              <a:gd name="connsiteX344" fmla="*/ 733832 w 869629"/>
              <a:gd name="connsiteY344" fmla="*/ 416390 h 869630"/>
              <a:gd name="connsiteX345" fmla="*/ 765519 w 869629"/>
              <a:gd name="connsiteY345" fmla="*/ 482373 h 869630"/>
              <a:gd name="connsiteX346" fmla="*/ 784162 w 869629"/>
              <a:gd name="connsiteY346" fmla="*/ 498026 h 869630"/>
              <a:gd name="connsiteX347" fmla="*/ 803321 w 869629"/>
              <a:gd name="connsiteY347" fmla="*/ 514006 h 869630"/>
              <a:gd name="connsiteX348" fmla="*/ 790847 w 869629"/>
              <a:gd name="connsiteY348" fmla="*/ 537513 h 869630"/>
              <a:gd name="connsiteX349" fmla="*/ 783047 w 869629"/>
              <a:gd name="connsiteY349" fmla="*/ 559064 h 869630"/>
              <a:gd name="connsiteX350" fmla="*/ 779977 w 869629"/>
              <a:gd name="connsiteY350" fmla="*/ 572706 h 869630"/>
              <a:gd name="connsiteX351" fmla="*/ 772965 w 869629"/>
              <a:gd name="connsiteY351" fmla="*/ 560178 h 869630"/>
              <a:gd name="connsiteX352" fmla="*/ 756198 w 869629"/>
              <a:gd name="connsiteY352" fmla="*/ 537839 h 869630"/>
              <a:gd name="connsiteX353" fmla="*/ 750626 w 869629"/>
              <a:gd name="connsiteY353" fmla="*/ 538953 h 869630"/>
              <a:gd name="connsiteX354" fmla="*/ 732745 w 869629"/>
              <a:gd name="connsiteY354" fmla="*/ 586294 h 869630"/>
              <a:gd name="connsiteX355" fmla="*/ 728668 w 869629"/>
              <a:gd name="connsiteY355" fmla="*/ 594827 h 869630"/>
              <a:gd name="connsiteX356" fmla="*/ 724592 w 869629"/>
              <a:gd name="connsiteY356" fmla="*/ 602681 h 869630"/>
              <a:gd name="connsiteX357" fmla="*/ 696302 w 869629"/>
              <a:gd name="connsiteY357" fmla="*/ 656652 h 869630"/>
              <a:gd name="connsiteX358" fmla="*/ 688448 w 869629"/>
              <a:gd name="connsiteY358" fmla="*/ 705379 h 869630"/>
              <a:gd name="connsiteX359" fmla="*/ 682497 w 869629"/>
              <a:gd name="connsiteY359" fmla="*/ 707716 h 869630"/>
              <a:gd name="connsiteX360" fmla="*/ 603469 w 869629"/>
              <a:gd name="connsiteY360" fmla="*/ 769541 h 869630"/>
              <a:gd name="connsiteX361" fmla="*/ 579636 w 869629"/>
              <a:gd name="connsiteY361" fmla="*/ 795984 h 869630"/>
              <a:gd name="connsiteX362" fmla="*/ 552514 w 869629"/>
              <a:gd name="connsiteY362" fmla="*/ 805604 h 869630"/>
              <a:gd name="connsiteX363" fmla="*/ 594555 w 869629"/>
              <a:gd name="connsiteY363" fmla="*/ 728207 h 869630"/>
              <a:gd name="connsiteX364" fmla="*/ 590098 w 869629"/>
              <a:gd name="connsiteY364" fmla="*/ 724130 h 869630"/>
              <a:gd name="connsiteX365" fmla="*/ 564037 w 869629"/>
              <a:gd name="connsiteY365" fmla="*/ 732664 h 869630"/>
              <a:gd name="connsiteX366" fmla="*/ 536073 w 869629"/>
              <a:gd name="connsiteY366" fmla="*/ 736387 h 869630"/>
              <a:gd name="connsiteX367" fmla="*/ 535801 w 869629"/>
              <a:gd name="connsiteY367" fmla="*/ 736387 h 869630"/>
              <a:gd name="connsiteX368" fmla="*/ 536290 w 869629"/>
              <a:gd name="connsiteY368" fmla="*/ 738670 h 869630"/>
              <a:gd name="connsiteX369" fmla="*/ 536344 w 869629"/>
              <a:gd name="connsiteY369" fmla="*/ 739566 h 869630"/>
              <a:gd name="connsiteX370" fmla="*/ 535801 w 869629"/>
              <a:gd name="connsiteY370" fmla="*/ 736387 h 869630"/>
              <a:gd name="connsiteX371" fmla="*/ 473894 w 869629"/>
              <a:gd name="connsiteY371" fmla="*/ 755383 h 869630"/>
              <a:gd name="connsiteX372" fmla="*/ 445223 w 869629"/>
              <a:gd name="connsiteY372" fmla="*/ 775221 h 869630"/>
              <a:gd name="connsiteX373" fmla="*/ 414650 w 869629"/>
              <a:gd name="connsiteY373" fmla="*/ 757231 h 869630"/>
              <a:gd name="connsiteX374" fmla="*/ 360271 w 869629"/>
              <a:gd name="connsiteY374" fmla="*/ 746089 h 869630"/>
              <a:gd name="connsiteX375" fmla="*/ 325676 w 869629"/>
              <a:gd name="connsiteY375" fmla="*/ 742311 h 869630"/>
              <a:gd name="connsiteX376" fmla="*/ 290973 w 869629"/>
              <a:gd name="connsiteY376" fmla="*/ 735626 h 869630"/>
              <a:gd name="connsiteX377" fmla="*/ 287250 w 869629"/>
              <a:gd name="connsiteY377" fmla="*/ 740463 h 869630"/>
              <a:gd name="connsiteX378" fmla="*/ 335704 w 869629"/>
              <a:gd name="connsiteY378" fmla="*/ 793375 h 869630"/>
              <a:gd name="connsiteX379" fmla="*/ 359701 w 869629"/>
              <a:gd name="connsiteY379" fmla="*/ 807588 h 869630"/>
              <a:gd name="connsiteX380" fmla="*/ 352852 w 869629"/>
              <a:gd name="connsiteY380" fmla="*/ 805685 h 869630"/>
              <a:gd name="connsiteX381" fmla="*/ 296653 w 869629"/>
              <a:gd name="connsiteY381" fmla="*/ 787206 h 869630"/>
              <a:gd name="connsiteX382" fmla="*/ 195286 w 869629"/>
              <a:gd name="connsiteY382" fmla="*/ 720000 h 869630"/>
              <a:gd name="connsiteX383" fmla="*/ 187813 w 869629"/>
              <a:gd name="connsiteY383" fmla="*/ 717092 h 869630"/>
              <a:gd name="connsiteX384" fmla="*/ 182622 w 869629"/>
              <a:gd name="connsiteY384" fmla="*/ 670811 h 869630"/>
              <a:gd name="connsiteX385" fmla="*/ 158789 w 869629"/>
              <a:gd name="connsiteY385" fmla="*/ 619802 h 869630"/>
              <a:gd name="connsiteX386" fmla="*/ 138679 w 869629"/>
              <a:gd name="connsiteY386" fmla="*/ 591838 h 869630"/>
              <a:gd name="connsiteX387" fmla="*/ 121585 w 869629"/>
              <a:gd name="connsiteY387" fmla="*/ 557542 h 869630"/>
              <a:gd name="connsiteX388" fmla="*/ 115579 w 869629"/>
              <a:gd name="connsiteY388" fmla="*/ 557216 h 869630"/>
              <a:gd name="connsiteX389" fmla="*/ 103486 w 869629"/>
              <a:gd name="connsiteY389" fmla="*/ 589338 h 869630"/>
              <a:gd name="connsiteX390" fmla="*/ 64570 w 869629"/>
              <a:gd name="connsiteY390" fmla="*/ 525474 h 869630"/>
              <a:gd name="connsiteX391" fmla="*/ 124113 w 869629"/>
              <a:gd name="connsiteY391" fmla="*/ 438701 h 869630"/>
              <a:gd name="connsiteX392" fmla="*/ 126341 w 869629"/>
              <a:gd name="connsiteY392" fmla="*/ 339237 h 869630"/>
              <a:gd name="connsiteX393" fmla="*/ 121884 w 869629"/>
              <a:gd name="connsiteY393" fmla="*/ 337009 h 869630"/>
              <a:gd name="connsiteX394" fmla="*/ 99165 w 869629"/>
              <a:gd name="connsiteY394" fmla="*/ 352255 h 869630"/>
              <a:gd name="connsiteX395" fmla="*/ 84245 w 869629"/>
              <a:gd name="connsiteY395" fmla="*/ 368669 h 869630"/>
              <a:gd name="connsiteX396" fmla="*/ 81637 w 869629"/>
              <a:gd name="connsiteY396" fmla="*/ 344890 h 869630"/>
              <a:gd name="connsiteX397" fmla="*/ 79789 w 869629"/>
              <a:gd name="connsiteY397" fmla="*/ 329590 h 869630"/>
              <a:gd name="connsiteX398" fmla="*/ 74951 w 869629"/>
              <a:gd name="connsiteY398" fmla="*/ 311708 h 869630"/>
              <a:gd name="connsiteX399" fmla="*/ 81256 w 869629"/>
              <a:gd name="connsiteY399" fmla="*/ 300512 h 869630"/>
              <a:gd name="connsiteX400" fmla="*/ 88159 w 869629"/>
              <a:gd name="connsiteY400" fmla="*/ 287657 h 869630"/>
              <a:gd name="connsiteX401" fmla="*/ 164333 w 869629"/>
              <a:gd name="connsiteY401" fmla="*/ 211483 h 869630"/>
              <a:gd name="connsiteX402" fmla="*/ 175149 w 869629"/>
              <a:gd name="connsiteY402" fmla="*/ 193601 h 869630"/>
              <a:gd name="connsiteX403" fmla="*/ 184117 w 869629"/>
              <a:gd name="connsiteY403" fmla="*/ 175339 h 869630"/>
              <a:gd name="connsiteX404" fmla="*/ 196156 w 869629"/>
              <a:gd name="connsiteY404" fmla="*/ 129575 h 869630"/>
              <a:gd name="connsiteX405" fmla="*/ 211293 w 869629"/>
              <a:gd name="connsiteY405" fmla="*/ 122047 h 869630"/>
              <a:gd name="connsiteX406" fmla="*/ 227544 w 869629"/>
              <a:gd name="connsiteY406" fmla="*/ 113595 h 869630"/>
              <a:gd name="connsiteX407" fmla="*/ 250780 w 869629"/>
              <a:gd name="connsiteY407" fmla="*/ 113487 h 869630"/>
              <a:gd name="connsiteX408" fmla="*/ 274232 w 869629"/>
              <a:gd name="connsiteY408" fmla="*/ 113106 h 869630"/>
              <a:gd name="connsiteX409" fmla="*/ 324127 w 869629"/>
              <a:gd name="connsiteY409" fmla="*/ 107861 h 869630"/>
              <a:gd name="connsiteX410" fmla="*/ 367718 w 869629"/>
              <a:gd name="connsiteY410" fmla="*/ 85523 h 869630"/>
              <a:gd name="connsiteX411" fmla="*/ 399024 w 869629"/>
              <a:gd name="connsiteY411" fmla="*/ 50493 h 869630"/>
              <a:gd name="connsiteX412" fmla="*/ 412449 w 869629"/>
              <a:gd name="connsiteY412" fmla="*/ 10273 h 869630"/>
              <a:gd name="connsiteX413" fmla="*/ 407992 w 869629"/>
              <a:gd name="connsiteY413" fmla="*/ 6930 h 869630"/>
              <a:gd name="connsiteX414" fmla="*/ 343504 w 869629"/>
              <a:gd name="connsiteY414" fmla="*/ 24812 h 869630"/>
              <a:gd name="connsiteX415" fmla="*/ 320404 w 869629"/>
              <a:gd name="connsiteY415" fmla="*/ 30057 h 869630"/>
              <a:gd name="connsiteX416" fmla="*/ 320404 w 869629"/>
              <a:gd name="connsiteY416" fmla="*/ 30111 h 869630"/>
              <a:gd name="connsiteX417" fmla="*/ 259313 w 869629"/>
              <a:gd name="connsiteY417" fmla="*/ 59841 h 869630"/>
              <a:gd name="connsiteX418" fmla="*/ 223604 w 869629"/>
              <a:gd name="connsiteY418" fmla="*/ 108296 h 869630"/>
              <a:gd name="connsiteX419" fmla="*/ 208276 w 869629"/>
              <a:gd name="connsiteY419" fmla="*/ 116041 h 869630"/>
              <a:gd name="connsiteX420" fmla="*/ 197515 w 869629"/>
              <a:gd name="connsiteY420" fmla="*/ 121150 h 869630"/>
              <a:gd name="connsiteX421" fmla="*/ 199009 w 869629"/>
              <a:gd name="connsiteY421" fmla="*/ 110525 h 869630"/>
              <a:gd name="connsiteX422" fmla="*/ 201618 w 869629"/>
              <a:gd name="connsiteY422" fmla="*/ 91828 h 869630"/>
              <a:gd name="connsiteX423" fmla="*/ 197161 w 869629"/>
              <a:gd name="connsiteY423" fmla="*/ 88539 h 869630"/>
              <a:gd name="connsiteX424" fmla="*/ 141261 w 869629"/>
              <a:gd name="connsiteY424" fmla="*/ 125363 h 869630"/>
              <a:gd name="connsiteX425" fmla="*/ 124439 w 869629"/>
              <a:gd name="connsiteY425" fmla="*/ 139494 h 869630"/>
              <a:gd name="connsiteX426" fmla="*/ 124493 w 869629"/>
              <a:gd name="connsiteY426" fmla="*/ 139549 h 869630"/>
              <a:gd name="connsiteX427" fmla="*/ 82017 w 869629"/>
              <a:gd name="connsiteY427" fmla="*/ 276651 h 869630"/>
              <a:gd name="connsiteX428" fmla="*/ 82017 w 869629"/>
              <a:gd name="connsiteY428" fmla="*/ 285782 h 869630"/>
              <a:gd name="connsiteX429" fmla="*/ 74951 w 869629"/>
              <a:gd name="connsiteY429" fmla="*/ 297876 h 869630"/>
              <a:gd name="connsiteX430" fmla="*/ 72451 w 869629"/>
              <a:gd name="connsiteY430" fmla="*/ 303501 h 869630"/>
              <a:gd name="connsiteX431" fmla="*/ 66337 w 869629"/>
              <a:gd name="connsiteY431" fmla="*/ 284858 h 869630"/>
              <a:gd name="connsiteX432" fmla="*/ 50357 w 869629"/>
              <a:gd name="connsiteY432" fmla="*/ 248279 h 869630"/>
              <a:gd name="connsiteX433" fmla="*/ 44732 w 869629"/>
              <a:gd name="connsiteY433" fmla="*/ 247953 h 869630"/>
              <a:gd name="connsiteX434" fmla="*/ 17936 w 869629"/>
              <a:gd name="connsiteY434" fmla="*/ 307931 h 869630"/>
              <a:gd name="connsiteX435" fmla="*/ 9756 w 869629"/>
              <a:gd name="connsiteY435" fmla="*/ 329916 h 869630"/>
              <a:gd name="connsiteX436" fmla="*/ 37666 w 869629"/>
              <a:gd name="connsiteY436" fmla="*/ 478541 h 869630"/>
              <a:gd name="connsiteX437" fmla="*/ 40275 w 869629"/>
              <a:gd name="connsiteY437" fmla="*/ 484493 h 869630"/>
              <a:gd name="connsiteX438" fmla="*/ 40275 w 869629"/>
              <a:gd name="connsiteY438" fmla="*/ 494195 h 869630"/>
              <a:gd name="connsiteX439" fmla="*/ 40112 w 869629"/>
              <a:gd name="connsiteY439" fmla="*/ 500934 h 869630"/>
              <a:gd name="connsiteX440" fmla="*/ 28317 w 869629"/>
              <a:gd name="connsiteY440" fmla="*/ 491232 h 869630"/>
              <a:gd name="connsiteX441" fmla="*/ 8207 w 869629"/>
              <a:gd name="connsiteY441" fmla="*/ 476693 h 869630"/>
              <a:gd name="connsiteX442" fmla="*/ 3017 w 869629"/>
              <a:gd name="connsiteY442" fmla="*/ 479357 h 869630"/>
              <a:gd name="connsiteX443" fmla="*/ 13778 w 869629"/>
              <a:gd name="connsiteY443" fmla="*/ 578766 h 869630"/>
              <a:gd name="connsiteX444" fmla="*/ 62613 w 869629"/>
              <a:gd name="connsiteY444" fmla="*/ 645103 h 869630"/>
              <a:gd name="connsiteX445" fmla="*/ 108432 w 869629"/>
              <a:gd name="connsiteY445" fmla="*/ 687579 h 869630"/>
              <a:gd name="connsiteX446" fmla="*/ 115172 w 869629"/>
              <a:gd name="connsiteY446" fmla="*/ 697280 h 869630"/>
              <a:gd name="connsiteX447" fmla="*/ 116395 w 869629"/>
              <a:gd name="connsiteY447" fmla="*/ 699183 h 869630"/>
              <a:gd name="connsiteX448" fmla="*/ 117454 w 869629"/>
              <a:gd name="connsiteY448" fmla="*/ 702362 h 869630"/>
              <a:gd name="connsiteX449" fmla="*/ 87561 w 869629"/>
              <a:gd name="connsiteY449" fmla="*/ 703205 h 869630"/>
              <a:gd name="connsiteX450" fmla="*/ 85332 w 869629"/>
              <a:gd name="connsiteY450" fmla="*/ 708776 h 869630"/>
              <a:gd name="connsiteX451" fmla="*/ 110660 w 869629"/>
              <a:gd name="connsiteY451" fmla="*/ 738914 h 869630"/>
              <a:gd name="connsiteX452" fmla="*/ 136043 w 869629"/>
              <a:gd name="connsiteY452" fmla="*/ 774678 h 869630"/>
              <a:gd name="connsiteX453" fmla="*/ 204200 w 869629"/>
              <a:gd name="connsiteY453" fmla="*/ 816393 h 869630"/>
              <a:gd name="connsiteX454" fmla="*/ 287114 w 869629"/>
              <a:gd name="connsiteY454" fmla="*/ 815822 h 869630"/>
              <a:gd name="connsiteX455" fmla="*/ 380164 w 869629"/>
              <a:gd name="connsiteY455" fmla="*/ 841150 h 869630"/>
              <a:gd name="connsiteX456" fmla="*/ 313393 w 869629"/>
              <a:gd name="connsiteY456" fmla="*/ 864875 h 869630"/>
              <a:gd name="connsiteX457" fmla="*/ 311164 w 869629"/>
              <a:gd name="connsiteY457" fmla="*/ 868217 h 869630"/>
              <a:gd name="connsiteX458" fmla="*/ 312279 w 869629"/>
              <a:gd name="connsiteY458" fmla="*/ 876452 h 869630"/>
              <a:gd name="connsiteX459" fmla="*/ 317850 w 869629"/>
              <a:gd name="connsiteY459" fmla="*/ 885311 h 869630"/>
              <a:gd name="connsiteX460" fmla="*/ 320459 w 869629"/>
              <a:gd name="connsiteY460" fmla="*/ 886480 h 869630"/>
              <a:gd name="connsiteX461" fmla="*/ 356603 w 869629"/>
              <a:gd name="connsiteY461" fmla="*/ 877892 h 869630"/>
              <a:gd name="connsiteX462" fmla="*/ 393480 w 869629"/>
              <a:gd name="connsiteY462" fmla="*/ 864521 h 869630"/>
              <a:gd name="connsiteX463" fmla="*/ 421771 w 869629"/>
              <a:gd name="connsiteY463" fmla="*/ 860010 h 869630"/>
              <a:gd name="connsiteX464" fmla="*/ 441527 w 869629"/>
              <a:gd name="connsiteY464" fmla="*/ 858570 h 869630"/>
              <a:gd name="connsiteX465" fmla="*/ 457072 w 869629"/>
              <a:gd name="connsiteY465" fmla="*/ 856287 h 869630"/>
              <a:gd name="connsiteX466" fmla="*/ 510853 w 869629"/>
              <a:gd name="connsiteY466" fmla="*/ 871587 h 869630"/>
              <a:gd name="connsiteX467" fmla="*/ 564879 w 869629"/>
              <a:gd name="connsiteY467" fmla="*/ 879060 h 869630"/>
              <a:gd name="connsiteX468" fmla="*/ 567488 w 869629"/>
              <a:gd name="connsiteY468" fmla="*/ 877511 h 869630"/>
              <a:gd name="connsiteX469" fmla="*/ 572325 w 869629"/>
              <a:gd name="connsiteY469" fmla="*/ 864875 h 869630"/>
              <a:gd name="connsiteX470" fmla="*/ 569716 w 869629"/>
              <a:gd name="connsiteY470" fmla="*/ 851830 h 869630"/>
              <a:gd name="connsiteX471" fmla="*/ 567053 w 869629"/>
              <a:gd name="connsiteY471" fmla="*/ 850037 h 869630"/>
              <a:gd name="connsiteX472" fmla="*/ 533926 w 869629"/>
              <a:gd name="connsiteY472" fmla="*/ 845851 h 869630"/>
              <a:gd name="connsiteX473" fmla="*/ 506424 w 869629"/>
              <a:gd name="connsiteY473" fmla="*/ 840063 h 869630"/>
              <a:gd name="connsiteX474" fmla="*/ 541019 w 869629"/>
              <a:gd name="connsiteY474" fmla="*/ 816828 h 869630"/>
              <a:gd name="connsiteX475" fmla="*/ 555884 w 869629"/>
              <a:gd name="connsiteY475" fmla="*/ 816094 h 869630"/>
              <a:gd name="connsiteX476" fmla="*/ 571021 w 869629"/>
              <a:gd name="connsiteY476" fmla="*/ 815034 h 869630"/>
              <a:gd name="connsiteX477" fmla="*/ 655402 w 869629"/>
              <a:gd name="connsiteY477" fmla="*/ 814599 h 869630"/>
              <a:gd name="connsiteX478" fmla="*/ 726902 w 869629"/>
              <a:gd name="connsiteY478" fmla="*/ 775846 h 869630"/>
              <a:gd name="connsiteX479" fmla="*/ 773835 w 869629"/>
              <a:gd name="connsiteY479" fmla="*/ 726332 h 869630"/>
              <a:gd name="connsiteX480" fmla="*/ 794325 w 869629"/>
              <a:gd name="connsiteY480" fmla="*/ 690921 h 869630"/>
              <a:gd name="connsiteX481" fmla="*/ 790249 w 869629"/>
              <a:gd name="connsiteY481" fmla="*/ 686845 h 869630"/>
              <a:gd name="connsiteX482" fmla="*/ 771878 w 869629"/>
              <a:gd name="connsiteY482" fmla="*/ 690025 h 869630"/>
              <a:gd name="connsiteX483" fmla="*/ 784026 w 869629"/>
              <a:gd name="connsiteY483" fmla="*/ 665186 h 869630"/>
              <a:gd name="connsiteX484" fmla="*/ 830850 w 869629"/>
              <a:gd name="connsiteY484" fmla="*/ 634667 h 869630"/>
              <a:gd name="connsiteX485" fmla="*/ 874793 w 869629"/>
              <a:gd name="connsiteY485" fmla="*/ 549742 h 869630"/>
              <a:gd name="connsiteX486" fmla="*/ 883028 w 869629"/>
              <a:gd name="connsiteY486" fmla="*/ 479737 h 869630"/>
              <a:gd name="connsiteX487" fmla="*/ 883408 w 869629"/>
              <a:gd name="connsiteY487" fmla="*/ 465932 h 869630"/>
              <a:gd name="connsiteX488" fmla="*/ 883001 w 869629"/>
              <a:gd name="connsiteY488" fmla="*/ 453947 h 869630"/>
              <a:gd name="connsiteX489" fmla="*/ 457507 w 869629"/>
              <a:gd name="connsiteY489" fmla="*/ 83675 h 869630"/>
              <a:gd name="connsiteX490" fmla="*/ 411444 w 869629"/>
              <a:gd name="connsiteY490" fmla="*/ 80495 h 869630"/>
              <a:gd name="connsiteX491" fmla="*/ 432206 w 869629"/>
              <a:gd name="connsiteY491" fmla="*/ 60956 h 869630"/>
              <a:gd name="connsiteX492" fmla="*/ 464953 w 869629"/>
              <a:gd name="connsiteY492" fmla="*/ 40791 h 869630"/>
              <a:gd name="connsiteX493" fmla="*/ 477237 w 869629"/>
              <a:gd name="connsiteY493" fmla="*/ 54705 h 869630"/>
              <a:gd name="connsiteX494" fmla="*/ 435929 w 869629"/>
              <a:gd name="connsiteY494" fmla="*/ 68402 h 869630"/>
              <a:gd name="connsiteX495" fmla="*/ 434081 w 869629"/>
              <a:gd name="connsiteY495" fmla="*/ 72913 h 869630"/>
              <a:gd name="connsiteX496" fmla="*/ 438158 w 869629"/>
              <a:gd name="connsiteY496" fmla="*/ 74761 h 869630"/>
              <a:gd name="connsiteX497" fmla="*/ 482808 w 869629"/>
              <a:gd name="connsiteY497" fmla="*/ 60331 h 869630"/>
              <a:gd name="connsiteX498" fmla="*/ 503027 w 869629"/>
              <a:gd name="connsiteY498" fmla="*/ 78375 h 869630"/>
              <a:gd name="connsiteX499" fmla="*/ 457507 w 869629"/>
              <a:gd name="connsiteY499" fmla="*/ 83675 h 869630"/>
              <a:gd name="connsiteX500" fmla="*/ 618443 w 869629"/>
              <a:gd name="connsiteY500" fmla="*/ 99274 h 869630"/>
              <a:gd name="connsiteX501" fmla="*/ 593930 w 869629"/>
              <a:gd name="connsiteY501" fmla="*/ 101176 h 869630"/>
              <a:gd name="connsiteX502" fmla="*/ 527213 w 869629"/>
              <a:gd name="connsiteY502" fmla="*/ 85876 h 869630"/>
              <a:gd name="connsiteX503" fmla="*/ 471312 w 869629"/>
              <a:gd name="connsiteY503" fmla="*/ 38590 h 869630"/>
              <a:gd name="connsiteX504" fmla="*/ 467073 w 869629"/>
              <a:gd name="connsiteY504" fmla="*/ 32801 h 869630"/>
              <a:gd name="connsiteX505" fmla="*/ 455496 w 869629"/>
              <a:gd name="connsiteY505" fmla="*/ 8126 h 869630"/>
              <a:gd name="connsiteX506" fmla="*/ 504440 w 869629"/>
              <a:gd name="connsiteY506" fmla="*/ 15871 h 869630"/>
              <a:gd name="connsiteX507" fmla="*/ 544660 w 869629"/>
              <a:gd name="connsiteY507" fmla="*/ 21061 h 869630"/>
              <a:gd name="connsiteX508" fmla="*/ 584582 w 869629"/>
              <a:gd name="connsiteY508" fmla="*/ 39704 h 869630"/>
              <a:gd name="connsiteX509" fmla="*/ 609746 w 869629"/>
              <a:gd name="connsiteY509" fmla="*/ 61880 h 869630"/>
              <a:gd name="connsiteX510" fmla="*/ 625563 w 869629"/>
              <a:gd name="connsiteY510" fmla="*/ 85496 h 869630"/>
              <a:gd name="connsiteX511" fmla="*/ 637711 w 869629"/>
              <a:gd name="connsiteY511" fmla="*/ 97861 h 869630"/>
              <a:gd name="connsiteX512" fmla="*/ 618443 w 869629"/>
              <a:gd name="connsiteY512" fmla="*/ 99274 h 869630"/>
              <a:gd name="connsiteX513" fmla="*/ 747746 w 869629"/>
              <a:gd name="connsiteY513" fmla="*/ 233088 h 869630"/>
              <a:gd name="connsiteX514" fmla="*/ 720951 w 869629"/>
              <a:gd name="connsiteY514" fmla="*/ 208521 h 869630"/>
              <a:gd name="connsiteX515" fmla="*/ 708640 w 869629"/>
              <a:gd name="connsiteY515" fmla="*/ 196210 h 869630"/>
              <a:gd name="connsiteX516" fmla="*/ 668256 w 869629"/>
              <a:gd name="connsiteY516" fmla="*/ 85849 h 869630"/>
              <a:gd name="connsiteX517" fmla="*/ 676219 w 869629"/>
              <a:gd name="connsiteY517" fmla="*/ 89980 h 869630"/>
              <a:gd name="connsiteX518" fmla="*/ 691138 w 869629"/>
              <a:gd name="connsiteY518" fmla="*/ 98567 h 869630"/>
              <a:gd name="connsiteX519" fmla="*/ 762095 w 869629"/>
              <a:gd name="connsiteY519" fmla="*/ 174904 h 869630"/>
              <a:gd name="connsiteX520" fmla="*/ 761932 w 869629"/>
              <a:gd name="connsiteY520" fmla="*/ 174959 h 869630"/>
              <a:gd name="connsiteX521" fmla="*/ 769731 w 869629"/>
              <a:gd name="connsiteY521" fmla="*/ 247573 h 869630"/>
              <a:gd name="connsiteX522" fmla="*/ 769731 w 869629"/>
              <a:gd name="connsiteY522" fmla="*/ 254313 h 869630"/>
              <a:gd name="connsiteX523" fmla="*/ 770682 w 869629"/>
              <a:gd name="connsiteY523" fmla="*/ 259829 h 869630"/>
              <a:gd name="connsiteX524" fmla="*/ 747746 w 869629"/>
              <a:gd name="connsiteY524" fmla="*/ 233088 h 869630"/>
              <a:gd name="connsiteX525" fmla="*/ 263389 w 869629"/>
              <a:gd name="connsiteY525" fmla="*/ 64679 h 869630"/>
              <a:gd name="connsiteX526" fmla="*/ 321872 w 869629"/>
              <a:gd name="connsiteY526" fmla="*/ 36334 h 869630"/>
              <a:gd name="connsiteX527" fmla="*/ 344971 w 869629"/>
              <a:gd name="connsiteY527" fmla="*/ 31144 h 869630"/>
              <a:gd name="connsiteX528" fmla="*/ 405220 w 869629"/>
              <a:gd name="connsiteY528" fmla="*/ 15219 h 869630"/>
              <a:gd name="connsiteX529" fmla="*/ 393426 w 869629"/>
              <a:gd name="connsiteY529" fmla="*/ 46797 h 869630"/>
              <a:gd name="connsiteX530" fmla="*/ 363288 w 869629"/>
              <a:gd name="connsiteY530" fmla="*/ 80713 h 869630"/>
              <a:gd name="connsiteX531" fmla="*/ 322252 w 869629"/>
              <a:gd name="connsiteY531" fmla="*/ 101584 h 869630"/>
              <a:gd name="connsiteX532" fmla="*/ 274531 w 869629"/>
              <a:gd name="connsiteY532" fmla="*/ 106774 h 869630"/>
              <a:gd name="connsiteX533" fmla="*/ 250372 w 869629"/>
              <a:gd name="connsiteY533" fmla="*/ 106774 h 869630"/>
              <a:gd name="connsiteX534" fmla="*/ 231675 w 869629"/>
              <a:gd name="connsiteY534" fmla="*/ 107100 h 869630"/>
              <a:gd name="connsiteX535" fmla="*/ 263389 w 869629"/>
              <a:gd name="connsiteY535" fmla="*/ 64679 h 869630"/>
              <a:gd name="connsiteX536" fmla="*/ 88675 w 869629"/>
              <a:gd name="connsiteY536" fmla="*/ 276678 h 869630"/>
              <a:gd name="connsiteX537" fmla="*/ 130390 w 869629"/>
              <a:gd name="connsiteY537" fmla="*/ 142918 h 869630"/>
              <a:gd name="connsiteX538" fmla="*/ 145690 w 869629"/>
              <a:gd name="connsiteY538" fmla="*/ 130608 h 869630"/>
              <a:gd name="connsiteX539" fmla="*/ 194308 w 869629"/>
              <a:gd name="connsiteY539" fmla="*/ 97018 h 869630"/>
              <a:gd name="connsiteX540" fmla="*/ 192650 w 869629"/>
              <a:gd name="connsiteY540" fmla="*/ 109818 h 869630"/>
              <a:gd name="connsiteX541" fmla="*/ 177731 w 869629"/>
              <a:gd name="connsiteY541" fmla="*/ 172758 h 869630"/>
              <a:gd name="connsiteX542" fmla="*/ 169197 w 869629"/>
              <a:gd name="connsiteY542" fmla="*/ 190232 h 869630"/>
              <a:gd name="connsiteX543" fmla="*/ 158735 w 869629"/>
              <a:gd name="connsiteY543" fmla="*/ 207787 h 869630"/>
              <a:gd name="connsiteX544" fmla="*/ 88675 w 869629"/>
              <a:gd name="connsiteY544" fmla="*/ 279233 h 869630"/>
              <a:gd name="connsiteX545" fmla="*/ 88675 w 869629"/>
              <a:gd name="connsiteY545" fmla="*/ 276678 h 869630"/>
              <a:gd name="connsiteX546" fmla="*/ 339400 w 869629"/>
              <a:gd name="connsiteY546" fmla="*/ 787804 h 869630"/>
              <a:gd name="connsiteX547" fmla="*/ 296462 w 869629"/>
              <a:gd name="connsiteY547" fmla="*/ 743534 h 869630"/>
              <a:gd name="connsiteX548" fmla="*/ 324915 w 869629"/>
              <a:gd name="connsiteY548" fmla="*/ 749105 h 869630"/>
              <a:gd name="connsiteX549" fmla="*/ 359510 w 869629"/>
              <a:gd name="connsiteY549" fmla="*/ 752719 h 869630"/>
              <a:gd name="connsiteX550" fmla="*/ 359510 w 869629"/>
              <a:gd name="connsiteY550" fmla="*/ 752774 h 869630"/>
              <a:gd name="connsiteX551" fmla="*/ 412422 w 869629"/>
              <a:gd name="connsiteY551" fmla="*/ 763237 h 869630"/>
              <a:gd name="connsiteX552" fmla="*/ 440386 w 869629"/>
              <a:gd name="connsiteY552" fmla="*/ 779787 h 869630"/>
              <a:gd name="connsiteX553" fmla="*/ 426798 w 869629"/>
              <a:gd name="connsiteY553" fmla="*/ 795821 h 869630"/>
              <a:gd name="connsiteX554" fmla="*/ 406579 w 869629"/>
              <a:gd name="connsiteY554" fmla="*/ 787369 h 869630"/>
              <a:gd name="connsiteX555" fmla="*/ 395655 w 869629"/>
              <a:gd name="connsiteY555" fmla="*/ 772884 h 869630"/>
              <a:gd name="connsiteX556" fmla="*/ 389404 w 869629"/>
              <a:gd name="connsiteY556" fmla="*/ 766416 h 869630"/>
              <a:gd name="connsiteX557" fmla="*/ 384838 w 869629"/>
              <a:gd name="connsiteY557" fmla="*/ 766960 h 869630"/>
              <a:gd name="connsiteX558" fmla="*/ 384893 w 869629"/>
              <a:gd name="connsiteY558" fmla="*/ 771253 h 869630"/>
              <a:gd name="connsiteX559" fmla="*/ 384893 w 869629"/>
              <a:gd name="connsiteY559" fmla="*/ 771362 h 869630"/>
              <a:gd name="connsiteX560" fmla="*/ 395763 w 869629"/>
              <a:gd name="connsiteY560" fmla="*/ 782994 h 869630"/>
              <a:gd name="connsiteX561" fmla="*/ 379322 w 869629"/>
              <a:gd name="connsiteY561" fmla="*/ 776417 h 869630"/>
              <a:gd name="connsiteX562" fmla="*/ 366223 w 869629"/>
              <a:gd name="connsiteY562" fmla="*/ 758807 h 869630"/>
              <a:gd name="connsiteX563" fmla="*/ 362880 w 869629"/>
              <a:gd name="connsiteY563" fmla="*/ 756959 h 869630"/>
              <a:gd name="connsiteX564" fmla="*/ 359538 w 869629"/>
              <a:gd name="connsiteY564" fmla="*/ 755790 h 869630"/>
              <a:gd name="connsiteX565" fmla="*/ 355814 w 869629"/>
              <a:gd name="connsiteY565" fmla="*/ 758807 h 869630"/>
              <a:gd name="connsiteX566" fmla="*/ 360271 w 869629"/>
              <a:gd name="connsiteY566" fmla="*/ 762829 h 869630"/>
              <a:gd name="connsiteX567" fmla="*/ 369620 w 869629"/>
              <a:gd name="connsiteY567" fmla="*/ 772476 h 869630"/>
              <a:gd name="connsiteX568" fmla="*/ 326736 w 869629"/>
              <a:gd name="connsiteY568" fmla="*/ 755002 h 869630"/>
              <a:gd name="connsiteX569" fmla="*/ 322279 w 869629"/>
              <a:gd name="connsiteY569" fmla="*/ 756905 h 869630"/>
              <a:gd name="connsiteX570" fmla="*/ 324127 w 869629"/>
              <a:gd name="connsiteY570" fmla="*/ 760927 h 869630"/>
              <a:gd name="connsiteX571" fmla="*/ 367228 w 869629"/>
              <a:gd name="connsiteY571" fmla="*/ 778591 h 869630"/>
              <a:gd name="connsiteX572" fmla="*/ 364375 w 869629"/>
              <a:gd name="connsiteY572" fmla="*/ 778863 h 869630"/>
              <a:gd name="connsiteX573" fmla="*/ 351004 w 869629"/>
              <a:gd name="connsiteY573" fmla="*/ 778428 h 869630"/>
              <a:gd name="connsiteX574" fmla="*/ 347662 w 869629"/>
              <a:gd name="connsiteY574" fmla="*/ 781444 h 869630"/>
              <a:gd name="connsiteX575" fmla="*/ 350570 w 869629"/>
              <a:gd name="connsiteY575" fmla="*/ 785168 h 869630"/>
              <a:gd name="connsiteX576" fmla="*/ 364728 w 869629"/>
              <a:gd name="connsiteY576" fmla="*/ 785548 h 869630"/>
              <a:gd name="connsiteX577" fmla="*/ 378262 w 869629"/>
              <a:gd name="connsiteY577" fmla="*/ 782994 h 869630"/>
              <a:gd name="connsiteX578" fmla="*/ 396578 w 869629"/>
              <a:gd name="connsiteY578" fmla="*/ 790277 h 869630"/>
              <a:gd name="connsiteX579" fmla="*/ 389730 w 869629"/>
              <a:gd name="connsiteY579" fmla="*/ 792233 h 869630"/>
              <a:gd name="connsiteX580" fmla="*/ 374811 w 869629"/>
              <a:gd name="connsiteY580" fmla="*/ 794081 h 869630"/>
              <a:gd name="connsiteX581" fmla="*/ 371848 w 869629"/>
              <a:gd name="connsiteY581" fmla="*/ 797424 h 869630"/>
              <a:gd name="connsiteX582" fmla="*/ 375137 w 869629"/>
              <a:gd name="connsiteY582" fmla="*/ 800821 h 869630"/>
              <a:gd name="connsiteX583" fmla="*/ 391225 w 869629"/>
              <a:gd name="connsiteY583" fmla="*/ 798538 h 869630"/>
              <a:gd name="connsiteX584" fmla="*/ 405030 w 869629"/>
              <a:gd name="connsiteY584" fmla="*/ 793810 h 869630"/>
              <a:gd name="connsiteX585" fmla="*/ 423401 w 869629"/>
              <a:gd name="connsiteY585" fmla="*/ 801283 h 869630"/>
              <a:gd name="connsiteX586" fmla="*/ 408264 w 869629"/>
              <a:gd name="connsiteY586" fmla="*/ 820931 h 869630"/>
              <a:gd name="connsiteX587" fmla="*/ 399024 w 869629"/>
              <a:gd name="connsiteY587" fmla="*/ 818485 h 869630"/>
              <a:gd name="connsiteX588" fmla="*/ 339400 w 869629"/>
              <a:gd name="connsiteY588" fmla="*/ 787804 h 869630"/>
              <a:gd name="connsiteX589" fmla="*/ 84572 w 869629"/>
              <a:gd name="connsiteY589" fmla="*/ 379485 h 869630"/>
              <a:gd name="connsiteX590" fmla="*/ 84952 w 869629"/>
              <a:gd name="connsiteY590" fmla="*/ 379105 h 869630"/>
              <a:gd name="connsiteX591" fmla="*/ 103214 w 869629"/>
              <a:gd name="connsiteY591" fmla="*/ 357119 h 869630"/>
              <a:gd name="connsiteX592" fmla="*/ 120933 w 869629"/>
              <a:gd name="connsiteY592" fmla="*/ 344863 h 869630"/>
              <a:gd name="connsiteX593" fmla="*/ 118107 w 869629"/>
              <a:gd name="connsiteY593" fmla="*/ 436473 h 869630"/>
              <a:gd name="connsiteX594" fmla="*/ 60032 w 869629"/>
              <a:gd name="connsiteY594" fmla="*/ 520610 h 869630"/>
              <a:gd name="connsiteX595" fmla="*/ 54189 w 869629"/>
              <a:gd name="connsiteY595" fmla="*/ 514441 h 869630"/>
              <a:gd name="connsiteX596" fmla="*/ 69217 w 869629"/>
              <a:gd name="connsiteY596" fmla="*/ 487890 h 869630"/>
              <a:gd name="connsiteX597" fmla="*/ 69326 w 869629"/>
              <a:gd name="connsiteY597" fmla="*/ 487890 h 869630"/>
              <a:gd name="connsiteX598" fmla="*/ 73783 w 869629"/>
              <a:gd name="connsiteY598" fmla="*/ 485281 h 869630"/>
              <a:gd name="connsiteX599" fmla="*/ 88648 w 869629"/>
              <a:gd name="connsiteY599" fmla="*/ 475932 h 869630"/>
              <a:gd name="connsiteX600" fmla="*/ 89816 w 869629"/>
              <a:gd name="connsiteY600" fmla="*/ 471421 h 869630"/>
              <a:gd name="connsiteX601" fmla="*/ 85305 w 869629"/>
              <a:gd name="connsiteY601" fmla="*/ 470361 h 869630"/>
              <a:gd name="connsiteX602" fmla="*/ 75006 w 869629"/>
              <a:gd name="connsiteY602" fmla="*/ 476612 h 869630"/>
              <a:gd name="connsiteX603" fmla="*/ 84816 w 869629"/>
              <a:gd name="connsiteY603" fmla="*/ 455605 h 869630"/>
              <a:gd name="connsiteX604" fmla="*/ 94273 w 869629"/>
              <a:gd name="connsiteY604" fmla="*/ 449083 h 869630"/>
              <a:gd name="connsiteX605" fmla="*/ 103568 w 869629"/>
              <a:gd name="connsiteY605" fmla="*/ 445414 h 869630"/>
              <a:gd name="connsiteX606" fmla="*/ 106176 w 869629"/>
              <a:gd name="connsiteY606" fmla="*/ 441636 h 869630"/>
              <a:gd name="connsiteX607" fmla="*/ 102100 w 869629"/>
              <a:gd name="connsiteY607" fmla="*/ 439027 h 869630"/>
              <a:gd name="connsiteX608" fmla="*/ 91338 w 869629"/>
              <a:gd name="connsiteY608" fmla="*/ 443539 h 869630"/>
              <a:gd name="connsiteX609" fmla="*/ 89626 w 869629"/>
              <a:gd name="connsiteY609" fmla="*/ 444490 h 869630"/>
              <a:gd name="connsiteX610" fmla="*/ 95985 w 869629"/>
              <a:gd name="connsiteY610" fmla="*/ 428673 h 869630"/>
              <a:gd name="connsiteX611" fmla="*/ 96149 w 869629"/>
              <a:gd name="connsiteY611" fmla="*/ 428565 h 869630"/>
              <a:gd name="connsiteX612" fmla="*/ 103214 w 869629"/>
              <a:gd name="connsiteY612" fmla="*/ 422260 h 869630"/>
              <a:gd name="connsiteX613" fmla="*/ 114030 w 869629"/>
              <a:gd name="connsiteY613" fmla="*/ 416689 h 869630"/>
              <a:gd name="connsiteX614" fmla="*/ 115525 w 869629"/>
              <a:gd name="connsiteY614" fmla="*/ 412232 h 869630"/>
              <a:gd name="connsiteX615" fmla="*/ 111394 w 869629"/>
              <a:gd name="connsiteY615" fmla="*/ 410737 h 869630"/>
              <a:gd name="connsiteX616" fmla="*/ 100361 w 869629"/>
              <a:gd name="connsiteY616" fmla="*/ 416743 h 869630"/>
              <a:gd name="connsiteX617" fmla="*/ 105497 w 869629"/>
              <a:gd name="connsiteY617" fmla="*/ 400872 h 869630"/>
              <a:gd name="connsiteX618" fmla="*/ 106176 w 869629"/>
              <a:gd name="connsiteY618" fmla="*/ 400302 h 869630"/>
              <a:gd name="connsiteX619" fmla="*/ 111802 w 869629"/>
              <a:gd name="connsiteY619" fmla="*/ 394350 h 869630"/>
              <a:gd name="connsiteX620" fmla="*/ 118433 w 869629"/>
              <a:gd name="connsiteY620" fmla="*/ 389513 h 869630"/>
              <a:gd name="connsiteX621" fmla="*/ 119601 w 869629"/>
              <a:gd name="connsiteY621" fmla="*/ 385056 h 869630"/>
              <a:gd name="connsiteX622" fmla="*/ 115144 w 869629"/>
              <a:gd name="connsiteY622" fmla="*/ 383888 h 869630"/>
              <a:gd name="connsiteX623" fmla="*/ 109845 w 869629"/>
              <a:gd name="connsiteY623" fmla="*/ 387502 h 869630"/>
              <a:gd name="connsiteX624" fmla="*/ 112862 w 869629"/>
              <a:gd name="connsiteY624" fmla="*/ 377202 h 869630"/>
              <a:gd name="connsiteX625" fmla="*/ 110307 w 869629"/>
              <a:gd name="connsiteY625" fmla="*/ 373126 h 869630"/>
              <a:gd name="connsiteX626" fmla="*/ 106176 w 869629"/>
              <a:gd name="connsiteY626" fmla="*/ 375354 h 869630"/>
              <a:gd name="connsiteX627" fmla="*/ 99872 w 869629"/>
              <a:gd name="connsiteY627" fmla="*/ 397693 h 869630"/>
              <a:gd name="connsiteX628" fmla="*/ 92398 w 869629"/>
              <a:gd name="connsiteY628" fmla="*/ 419298 h 869630"/>
              <a:gd name="connsiteX629" fmla="*/ 49297 w 869629"/>
              <a:gd name="connsiteY629" fmla="*/ 509522 h 869630"/>
              <a:gd name="connsiteX630" fmla="*/ 46580 w 869629"/>
              <a:gd name="connsiteY630" fmla="*/ 506859 h 869630"/>
              <a:gd name="connsiteX631" fmla="*/ 46960 w 869629"/>
              <a:gd name="connsiteY631" fmla="*/ 484194 h 869630"/>
              <a:gd name="connsiteX632" fmla="*/ 62613 w 869629"/>
              <a:gd name="connsiteY632" fmla="*/ 451719 h 869630"/>
              <a:gd name="connsiteX633" fmla="*/ 73076 w 869629"/>
              <a:gd name="connsiteY633" fmla="*/ 429000 h 869630"/>
              <a:gd name="connsiteX634" fmla="*/ 84572 w 869629"/>
              <a:gd name="connsiteY634" fmla="*/ 379485 h 869630"/>
              <a:gd name="connsiteX635" fmla="*/ 15952 w 869629"/>
              <a:gd name="connsiteY635" fmla="*/ 331764 h 869630"/>
              <a:gd name="connsiteX636" fmla="*/ 16061 w 869629"/>
              <a:gd name="connsiteY636" fmla="*/ 331818 h 869630"/>
              <a:gd name="connsiteX637" fmla="*/ 23860 w 869629"/>
              <a:gd name="connsiteY637" fmla="*/ 310159 h 869630"/>
              <a:gd name="connsiteX638" fmla="*/ 47096 w 869629"/>
              <a:gd name="connsiteY638" fmla="*/ 256758 h 869630"/>
              <a:gd name="connsiteX639" fmla="*/ 60004 w 869629"/>
              <a:gd name="connsiteY639" fmla="*/ 287060 h 869630"/>
              <a:gd name="connsiteX640" fmla="*/ 73375 w 869629"/>
              <a:gd name="connsiteY640" fmla="*/ 331003 h 869630"/>
              <a:gd name="connsiteX641" fmla="*/ 73429 w 869629"/>
              <a:gd name="connsiteY641" fmla="*/ 331003 h 869630"/>
              <a:gd name="connsiteX642" fmla="*/ 75277 w 869629"/>
              <a:gd name="connsiteY642" fmla="*/ 345597 h 869630"/>
              <a:gd name="connsiteX643" fmla="*/ 67423 w 869629"/>
              <a:gd name="connsiteY643" fmla="*/ 425630 h 869630"/>
              <a:gd name="connsiteX644" fmla="*/ 56662 w 869629"/>
              <a:gd name="connsiteY644" fmla="*/ 449083 h 869630"/>
              <a:gd name="connsiteX645" fmla="*/ 43862 w 869629"/>
              <a:gd name="connsiteY645" fmla="*/ 476259 h 869630"/>
              <a:gd name="connsiteX646" fmla="*/ 15952 w 869629"/>
              <a:gd name="connsiteY646" fmla="*/ 331764 h 869630"/>
              <a:gd name="connsiteX647" fmla="*/ 66309 w 869629"/>
              <a:gd name="connsiteY647" fmla="*/ 639504 h 869630"/>
              <a:gd name="connsiteX648" fmla="*/ 20137 w 869629"/>
              <a:gd name="connsiteY648" fmla="*/ 576565 h 869630"/>
              <a:gd name="connsiteX649" fmla="*/ 9512 w 869629"/>
              <a:gd name="connsiteY649" fmla="*/ 485743 h 869630"/>
              <a:gd name="connsiteX650" fmla="*/ 24214 w 869629"/>
              <a:gd name="connsiteY650" fmla="*/ 496477 h 869630"/>
              <a:gd name="connsiteX651" fmla="*/ 42096 w 869629"/>
              <a:gd name="connsiteY651" fmla="*/ 511397 h 869630"/>
              <a:gd name="connsiteX652" fmla="*/ 100578 w 869629"/>
              <a:gd name="connsiteY652" fmla="*/ 600833 h 869630"/>
              <a:gd name="connsiteX653" fmla="*/ 101366 w 869629"/>
              <a:gd name="connsiteY653" fmla="*/ 602273 h 869630"/>
              <a:gd name="connsiteX654" fmla="*/ 100578 w 869629"/>
              <a:gd name="connsiteY654" fmla="*/ 622764 h 869630"/>
              <a:gd name="connsiteX655" fmla="*/ 110280 w 869629"/>
              <a:gd name="connsiteY655" fmla="*/ 679779 h 869630"/>
              <a:gd name="connsiteX656" fmla="*/ 66309 w 869629"/>
              <a:gd name="connsiteY656" fmla="*/ 639504 h 869630"/>
              <a:gd name="connsiteX657" fmla="*/ 107291 w 869629"/>
              <a:gd name="connsiteY657" fmla="*/ 622356 h 869630"/>
              <a:gd name="connsiteX658" fmla="*/ 117916 w 869629"/>
              <a:gd name="connsiteY658" fmla="*/ 566673 h 869630"/>
              <a:gd name="connsiteX659" fmla="*/ 133053 w 869629"/>
              <a:gd name="connsiteY659" fmla="*/ 595181 h 869630"/>
              <a:gd name="connsiteX660" fmla="*/ 153544 w 869629"/>
              <a:gd name="connsiteY660" fmla="*/ 623525 h 869630"/>
              <a:gd name="connsiteX661" fmla="*/ 176263 w 869629"/>
              <a:gd name="connsiteY661" fmla="*/ 672306 h 869630"/>
              <a:gd name="connsiteX662" fmla="*/ 181100 w 869629"/>
              <a:gd name="connsiteY662" fmla="*/ 714619 h 869630"/>
              <a:gd name="connsiteX663" fmla="*/ 162838 w 869629"/>
              <a:gd name="connsiteY663" fmla="*/ 709211 h 869630"/>
              <a:gd name="connsiteX664" fmla="*/ 159713 w 869629"/>
              <a:gd name="connsiteY664" fmla="*/ 702036 h 869630"/>
              <a:gd name="connsiteX665" fmla="*/ 159876 w 869629"/>
              <a:gd name="connsiteY665" fmla="*/ 702145 h 869630"/>
              <a:gd name="connsiteX666" fmla="*/ 170692 w 869629"/>
              <a:gd name="connsiteY666" fmla="*/ 675649 h 869630"/>
              <a:gd name="connsiteX667" fmla="*/ 168790 w 869629"/>
              <a:gd name="connsiteY667" fmla="*/ 671192 h 869630"/>
              <a:gd name="connsiteX668" fmla="*/ 164333 w 869629"/>
              <a:gd name="connsiteY668" fmla="*/ 673040 h 869630"/>
              <a:gd name="connsiteX669" fmla="*/ 156153 w 869629"/>
              <a:gd name="connsiteY669" fmla="*/ 693585 h 869630"/>
              <a:gd name="connsiteX670" fmla="*/ 148680 w 869629"/>
              <a:gd name="connsiteY670" fmla="*/ 674099 h 869630"/>
              <a:gd name="connsiteX671" fmla="*/ 153191 w 869629"/>
              <a:gd name="connsiteY671" fmla="*/ 664479 h 869630"/>
              <a:gd name="connsiteX672" fmla="*/ 159142 w 869629"/>
              <a:gd name="connsiteY672" fmla="*/ 651054 h 869630"/>
              <a:gd name="connsiteX673" fmla="*/ 157648 w 869629"/>
              <a:gd name="connsiteY673" fmla="*/ 646924 h 869630"/>
              <a:gd name="connsiteX674" fmla="*/ 153191 w 869629"/>
              <a:gd name="connsiteY674" fmla="*/ 648418 h 869630"/>
              <a:gd name="connsiteX675" fmla="*/ 147239 w 869629"/>
              <a:gd name="connsiteY675" fmla="*/ 661843 h 869630"/>
              <a:gd name="connsiteX676" fmla="*/ 145581 w 869629"/>
              <a:gd name="connsiteY676" fmla="*/ 665349 h 869630"/>
              <a:gd name="connsiteX677" fmla="*/ 143516 w 869629"/>
              <a:gd name="connsiteY677" fmla="*/ 659234 h 869630"/>
              <a:gd name="connsiteX678" fmla="*/ 140065 w 869629"/>
              <a:gd name="connsiteY678" fmla="*/ 648554 h 869630"/>
              <a:gd name="connsiteX679" fmla="*/ 140853 w 869629"/>
              <a:gd name="connsiteY679" fmla="*/ 647331 h 869630"/>
              <a:gd name="connsiteX680" fmla="*/ 143081 w 869629"/>
              <a:gd name="connsiteY680" fmla="*/ 637983 h 869630"/>
              <a:gd name="connsiteX681" fmla="*/ 148272 w 869629"/>
              <a:gd name="connsiteY681" fmla="*/ 629069 h 869630"/>
              <a:gd name="connsiteX682" fmla="*/ 147891 w 869629"/>
              <a:gd name="connsiteY682" fmla="*/ 624558 h 869630"/>
              <a:gd name="connsiteX683" fmla="*/ 143489 w 869629"/>
              <a:gd name="connsiteY683" fmla="*/ 624938 h 869630"/>
              <a:gd name="connsiteX684" fmla="*/ 137130 w 869629"/>
              <a:gd name="connsiteY684" fmla="*/ 635754 h 869630"/>
              <a:gd name="connsiteX685" fmla="*/ 136695 w 869629"/>
              <a:gd name="connsiteY685" fmla="*/ 637140 h 869630"/>
              <a:gd name="connsiteX686" fmla="*/ 129276 w 869629"/>
              <a:gd name="connsiteY686" fmla="*/ 608578 h 869630"/>
              <a:gd name="connsiteX687" fmla="*/ 125607 w 869629"/>
              <a:gd name="connsiteY687" fmla="*/ 606350 h 869630"/>
              <a:gd name="connsiteX688" fmla="*/ 122944 w 869629"/>
              <a:gd name="connsiteY688" fmla="*/ 610019 h 869630"/>
              <a:gd name="connsiteX689" fmla="*/ 130743 w 869629"/>
              <a:gd name="connsiteY689" fmla="*/ 640483 h 869630"/>
              <a:gd name="connsiteX690" fmla="*/ 118840 w 869629"/>
              <a:gd name="connsiteY690" fmla="*/ 632412 h 869630"/>
              <a:gd name="connsiteX691" fmla="*/ 114384 w 869629"/>
              <a:gd name="connsiteY691" fmla="*/ 633200 h 869630"/>
              <a:gd name="connsiteX692" fmla="*/ 114764 w 869629"/>
              <a:gd name="connsiteY692" fmla="*/ 637656 h 869630"/>
              <a:gd name="connsiteX693" fmla="*/ 130363 w 869629"/>
              <a:gd name="connsiteY693" fmla="*/ 647684 h 869630"/>
              <a:gd name="connsiteX694" fmla="*/ 133189 w 869629"/>
              <a:gd name="connsiteY694" fmla="*/ 648690 h 869630"/>
              <a:gd name="connsiteX695" fmla="*/ 137130 w 869629"/>
              <a:gd name="connsiteY695" fmla="*/ 661109 h 869630"/>
              <a:gd name="connsiteX696" fmla="*/ 139847 w 869629"/>
              <a:gd name="connsiteY696" fmla="*/ 669072 h 869630"/>
              <a:gd name="connsiteX697" fmla="*/ 135662 w 869629"/>
              <a:gd name="connsiteY697" fmla="*/ 667061 h 869630"/>
              <a:gd name="connsiteX698" fmla="*/ 123732 w 869629"/>
              <a:gd name="connsiteY698" fmla="*/ 661435 h 869630"/>
              <a:gd name="connsiteX699" fmla="*/ 119275 w 869629"/>
              <a:gd name="connsiteY699" fmla="*/ 662985 h 869630"/>
              <a:gd name="connsiteX700" fmla="*/ 121123 w 869629"/>
              <a:gd name="connsiteY700" fmla="*/ 667441 h 869630"/>
              <a:gd name="connsiteX701" fmla="*/ 132700 w 869629"/>
              <a:gd name="connsiteY701" fmla="*/ 672632 h 869630"/>
              <a:gd name="connsiteX702" fmla="*/ 142837 w 869629"/>
              <a:gd name="connsiteY702" fmla="*/ 677578 h 869630"/>
              <a:gd name="connsiteX703" fmla="*/ 154821 w 869629"/>
              <a:gd name="connsiteY703" fmla="*/ 707145 h 869630"/>
              <a:gd name="connsiteX704" fmla="*/ 126314 w 869629"/>
              <a:gd name="connsiteY704" fmla="*/ 702906 h 869630"/>
              <a:gd name="connsiteX705" fmla="*/ 122237 w 869629"/>
              <a:gd name="connsiteY705" fmla="*/ 695949 h 869630"/>
              <a:gd name="connsiteX706" fmla="*/ 107291 w 869629"/>
              <a:gd name="connsiteY706" fmla="*/ 622356 h 869630"/>
              <a:gd name="connsiteX707" fmla="*/ 286842 w 869629"/>
              <a:gd name="connsiteY707" fmla="*/ 809028 h 869630"/>
              <a:gd name="connsiteX708" fmla="*/ 205640 w 869629"/>
              <a:gd name="connsiteY708" fmla="*/ 809762 h 869630"/>
              <a:gd name="connsiteX709" fmla="*/ 141152 w 869629"/>
              <a:gd name="connsiteY709" fmla="*/ 770656 h 869630"/>
              <a:gd name="connsiteX710" fmla="*/ 141206 w 869629"/>
              <a:gd name="connsiteY710" fmla="*/ 770656 h 869630"/>
              <a:gd name="connsiteX711" fmla="*/ 115878 w 869629"/>
              <a:gd name="connsiteY711" fmla="*/ 734946 h 869630"/>
              <a:gd name="connsiteX712" fmla="*/ 94599 w 869629"/>
              <a:gd name="connsiteY712" fmla="*/ 709156 h 869630"/>
              <a:gd name="connsiteX713" fmla="*/ 192623 w 869629"/>
              <a:gd name="connsiteY713" fmla="*/ 725924 h 869630"/>
              <a:gd name="connsiteX714" fmla="*/ 292848 w 869629"/>
              <a:gd name="connsiteY714" fmla="*/ 792641 h 869630"/>
              <a:gd name="connsiteX715" fmla="*/ 350977 w 869629"/>
              <a:gd name="connsiteY715" fmla="*/ 812017 h 869630"/>
              <a:gd name="connsiteX716" fmla="*/ 395573 w 869629"/>
              <a:gd name="connsiteY716" fmla="*/ 824382 h 869630"/>
              <a:gd name="connsiteX717" fmla="*/ 401688 w 869629"/>
              <a:gd name="connsiteY717" fmla="*/ 826883 h 869630"/>
              <a:gd name="connsiteX718" fmla="*/ 388154 w 869629"/>
              <a:gd name="connsiteY718" fmla="*/ 836584 h 869630"/>
              <a:gd name="connsiteX719" fmla="*/ 286842 w 869629"/>
              <a:gd name="connsiteY719" fmla="*/ 809028 h 869630"/>
              <a:gd name="connsiteX720" fmla="*/ 532784 w 869629"/>
              <a:gd name="connsiteY720" fmla="*/ 852238 h 869630"/>
              <a:gd name="connsiteX721" fmla="*/ 564471 w 869629"/>
              <a:gd name="connsiteY721" fmla="*/ 856532 h 869630"/>
              <a:gd name="connsiteX722" fmla="*/ 565966 w 869629"/>
              <a:gd name="connsiteY722" fmla="*/ 864168 h 869630"/>
              <a:gd name="connsiteX723" fmla="*/ 563140 w 869629"/>
              <a:gd name="connsiteY723" fmla="*/ 872294 h 869630"/>
              <a:gd name="connsiteX724" fmla="*/ 511913 w 869629"/>
              <a:gd name="connsiteY724" fmla="*/ 865282 h 869630"/>
              <a:gd name="connsiteX725" fmla="*/ 468758 w 869629"/>
              <a:gd name="connsiteY725" fmla="*/ 853705 h 869630"/>
              <a:gd name="connsiteX726" fmla="*/ 497754 w 869629"/>
              <a:gd name="connsiteY726" fmla="*/ 844194 h 869630"/>
              <a:gd name="connsiteX727" fmla="*/ 499303 w 869629"/>
              <a:gd name="connsiteY727" fmla="*/ 845525 h 869630"/>
              <a:gd name="connsiteX728" fmla="*/ 532784 w 869629"/>
              <a:gd name="connsiteY728" fmla="*/ 852238 h 869630"/>
              <a:gd name="connsiteX729" fmla="*/ 538736 w 869629"/>
              <a:gd name="connsiteY729" fmla="*/ 809789 h 869630"/>
              <a:gd name="connsiteX730" fmla="*/ 440739 w 869629"/>
              <a:gd name="connsiteY730" fmla="*/ 852265 h 869630"/>
              <a:gd name="connsiteX731" fmla="*/ 421363 w 869629"/>
              <a:gd name="connsiteY731" fmla="*/ 853379 h 869630"/>
              <a:gd name="connsiteX732" fmla="*/ 390111 w 869629"/>
              <a:gd name="connsiteY732" fmla="*/ 859005 h 869630"/>
              <a:gd name="connsiteX733" fmla="*/ 390165 w 869629"/>
              <a:gd name="connsiteY733" fmla="*/ 859113 h 869630"/>
              <a:gd name="connsiteX734" fmla="*/ 354700 w 869629"/>
              <a:gd name="connsiteY734" fmla="*/ 871641 h 869630"/>
              <a:gd name="connsiteX735" fmla="*/ 321111 w 869629"/>
              <a:gd name="connsiteY735" fmla="*/ 879495 h 869630"/>
              <a:gd name="connsiteX736" fmla="*/ 318556 w 869629"/>
              <a:gd name="connsiteY736" fmla="*/ 874658 h 869630"/>
              <a:gd name="connsiteX737" fmla="*/ 317714 w 869629"/>
              <a:gd name="connsiteY737" fmla="*/ 870935 h 869630"/>
              <a:gd name="connsiteX738" fmla="*/ 387882 w 869629"/>
              <a:gd name="connsiteY738" fmla="*/ 844438 h 869630"/>
              <a:gd name="connsiteX739" fmla="*/ 429923 w 869629"/>
              <a:gd name="connsiteY739" fmla="*/ 803131 h 869630"/>
              <a:gd name="connsiteX740" fmla="*/ 431826 w 869629"/>
              <a:gd name="connsiteY740" fmla="*/ 801174 h 869630"/>
              <a:gd name="connsiteX741" fmla="*/ 432043 w 869629"/>
              <a:gd name="connsiteY741" fmla="*/ 799625 h 869630"/>
              <a:gd name="connsiteX742" fmla="*/ 477291 w 869629"/>
              <a:gd name="connsiteY742" fmla="*/ 760927 h 869630"/>
              <a:gd name="connsiteX743" fmla="*/ 536888 w 869629"/>
              <a:gd name="connsiteY743" fmla="*/ 742719 h 869630"/>
              <a:gd name="connsiteX744" fmla="*/ 536888 w 869629"/>
              <a:gd name="connsiteY744" fmla="*/ 742664 h 869630"/>
              <a:gd name="connsiteX745" fmla="*/ 565178 w 869629"/>
              <a:gd name="connsiteY745" fmla="*/ 738941 h 869630"/>
              <a:gd name="connsiteX746" fmla="*/ 586103 w 869629"/>
              <a:gd name="connsiteY746" fmla="*/ 732528 h 869630"/>
              <a:gd name="connsiteX747" fmla="*/ 538736 w 869629"/>
              <a:gd name="connsiteY747" fmla="*/ 809789 h 869630"/>
              <a:gd name="connsiteX748" fmla="*/ 787613 w 869629"/>
              <a:gd name="connsiteY748" fmla="*/ 326247 h 869630"/>
              <a:gd name="connsiteX749" fmla="*/ 799516 w 869629"/>
              <a:gd name="connsiteY749" fmla="*/ 276678 h 869630"/>
              <a:gd name="connsiteX750" fmla="*/ 819626 w 869629"/>
              <a:gd name="connsiteY750" fmla="*/ 229555 h 869630"/>
              <a:gd name="connsiteX751" fmla="*/ 856504 w 869629"/>
              <a:gd name="connsiteY751" fmla="*/ 341493 h 869630"/>
              <a:gd name="connsiteX752" fmla="*/ 828377 w 869629"/>
              <a:gd name="connsiteY752" fmla="*/ 439109 h 869630"/>
              <a:gd name="connsiteX753" fmla="*/ 825252 w 869629"/>
              <a:gd name="connsiteY753" fmla="*/ 430195 h 869630"/>
              <a:gd name="connsiteX754" fmla="*/ 792233 w 869629"/>
              <a:gd name="connsiteY754" fmla="*/ 377066 h 869630"/>
              <a:gd name="connsiteX755" fmla="*/ 792450 w 869629"/>
              <a:gd name="connsiteY755" fmla="*/ 376903 h 869630"/>
              <a:gd name="connsiteX756" fmla="*/ 787504 w 869629"/>
              <a:gd name="connsiteY756" fmla="*/ 371278 h 869630"/>
              <a:gd name="connsiteX757" fmla="*/ 787613 w 869629"/>
              <a:gd name="connsiteY757" fmla="*/ 326247 h 869630"/>
              <a:gd name="connsiteX758" fmla="*/ 788347 w 869629"/>
              <a:gd name="connsiteY758" fmla="*/ 492809 h 869630"/>
              <a:gd name="connsiteX759" fmla="*/ 770737 w 869629"/>
              <a:gd name="connsiteY759" fmla="*/ 478052 h 869630"/>
              <a:gd name="connsiteX760" fmla="*/ 740327 w 869629"/>
              <a:gd name="connsiteY760" fmla="*/ 415194 h 869630"/>
              <a:gd name="connsiteX761" fmla="*/ 747800 w 869629"/>
              <a:gd name="connsiteY761" fmla="*/ 336221 h 869630"/>
              <a:gd name="connsiteX762" fmla="*/ 765628 w 869629"/>
              <a:gd name="connsiteY762" fmla="*/ 356385 h 869630"/>
              <a:gd name="connsiteX763" fmla="*/ 781281 w 869629"/>
              <a:gd name="connsiteY763" fmla="*/ 374050 h 869630"/>
              <a:gd name="connsiteX764" fmla="*/ 782450 w 869629"/>
              <a:gd name="connsiteY764" fmla="*/ 375436 h 869630"/>
              <a:gd name="connsiteX765" fmla="*/ 787232 w 869629"/>
              <a:gd name="connsiteY765" fmla="*/ 380952 h 869630"/>
              <a:gd name="connsiteX766" fmla="*/ 787232 w 869629"/>
              <a:gd name="connsiteY766" fmla="*/ 381333 h 869630"/>
              <a:gd name="connsiteX767" fmla="*/ 819300 w 869629"/>
              <a:gd name="connsiteY767" fmla="*/ 432777 h 869630"/>
              <a:gd name="connsiteX768" fmla="*/ 829926 w 869629"/>
              <a:gd name="connsiteY768" fmla="*/ 482889 h 869630"/>
              <a:gd name="connsiteX769" fmla="*/ 820632 w 869629"/>
              <a:gd name="connsiteY769" fmla="*/ 492075 h 869630"/>
              <a:gd name="connsiteX770" fmla="*/ 805603 w 869629"/>
              <a:gd name="connsiteY770" fmla="*/ 467345 h 869630"/>
              <a:gd name="connsiteX771" fmla="*/ 809571 w 869629"/>
              <a:gd name="connsiteY771" fmla="*/ 444680 h 869630"/>
              <a:gd name="connsiteX772" fmla="*/ 810305 w 869629"/>
              <a:gd name="connsiteY772" fmla="*/ 430195 h 869630"/>
              <a:gd name="connsiteX773" fmla="*/ 806962 w 869629"/>
              <a:gd name="connsiteY773" fmla="*/ 426798 h 869630"/>
              <a:gd name="connsiteX774" fmla="*/ 803620 w 869629"/>
              <a:gd name="connsiteY774" fmla="*/ 430195 h 869630"/>
              <a:gd name="connsiteX775" fmla="*/ 802886 w 869629"/>
              <a:gd name="connsiteY775" fmla="*/ 444001 h 869630"/>
              <a:gd name="connsiteX776" fmla="*/ 800929 w 869629"/>
              <a:gd name="connsiteY776" fmla="*/ 459192 h 869630"/>
              <a:gd name="connsiteX777" fmla="*/ 785847 w 869629"/>
              <a:gd name="connsiteY777" fmla="*/ 431119 h 869630"/>
              <a:gd name="connsiteX778" fmla="*/ 788700 w 869629"/>
              <a:gd name="connsiteY778" fmla="*/ 417912 h 869630"/>
              <a:gd name="connsiteX779" fmla="*/ 790928 w 869629"/>
              <a:gd name="connsiteY779" fmla="*/ 397041 h 869630"/>
              <a:gd name="connsiteX780" fmla="*/ 787966 w 869629"/>
              <a:gd name="connsiteY780" fmla="*/ 393698 h 869630"/>
              <a:gd name="connsiteX781" fmla="*/ 784243 w 869629"/>
              <a:gd name="connsiteY781" fmla="*/ 396660 h 869630"/>
              <a:gd name="connsiteX782" fmla="*/ 782395 w 869629"/>
              <a:gd name="connsiteY782" fmla="*/ 417151 h 869630"/>
              <a:gd name="connsiteX783" fmla="*/ 781390 w 869629"/>
              <a:gd name="connsiteY783" fmla="*/ 422097 h 869630"/>
              <a:gd name="connsiteX784" fmla="*/ 761497 w 869629"/>
              <a:gd name="connsiteY784" fmla="*/ 377311 h 869630"/>
              <a:gd name="connsiteX785" fmla="*/ 757094 w 869629"/>
              <a:gd name="connsiteY785" fmla="*/ 375463 h 869630"/>
              <a:gd name="connsiteX786" fmla="*/ 755545 w 869629"/>
              <a:gd name="connsiteY786" fmla="*/ 379539 h 869630"/>
              <a:gd name="connsiteX787" fmla="*/ 776145 w 869629"/>
              <a:gd name="connsiteY787" fmla="*/ 426092 h 869630"/>
              <a:gd name="connsiteX788" fmla="*/ 768970 w 869629"/>
              <a:gd name="connsiteY788" fmla="*/ 422369 h 869630"/>
              <a:gd name="connsiteX789" fmla="*/ 754812 w 869629"/>
              <a:gd name="connsiteY789" fmla="*/ 412341 h 869630"/>
              <a:gd name="connsiteX790" fmla="*/ 750355 w 869629"/>
              <a:gd name="connsiteY790" fmla="*/ 412667 h 869630"/>
              <a:gd name="connsiteX791" fmla="*/ 750735 w 869629"/>
              <a:gd name="connsiteY791" fmla="*/ 417178 h 869630"/>
              <a:gd name="connsiteX792" fmla="*/ 765655 w 869629"/>
              <a:gd name="connsiteY792" fmla="*/ 428375 h 869630"/>
              <a:gd name="connsiteX793" fmla="*/ 780411 w 869629"/>
              <a:gd name="connsiteY793" fmla="*/ 434489 h 869630"/>
              <a:gd name="connsiteX794" fmla="*/ 794217 w 869629"/>
              <a:gd name="connsiteY794" fmla="*/ 460714 h 869630"/>
              <a:gd name="connsiteX795" fmla="*/ 769378 w 869629"/>
              <a:gd name="connsiteY795" fmla="*/ 446229 h 869630"/>
              <a:gd name="connsiteX796" fmla="*/ 764921 w 869629"/>
              <a:gd name="connsiteY796" fmla="*/ 447398 h 869630"/>
              <a:gd name="connsiteX797" fmla="*/ 765655 w 869629"/>
              <a:gd name="connsiteY797" fmla="*/ 451855 h 869630"/>
              <a:gd name="connsiteX798" fmla="*/ 799679 w 869629"/>
              <a:gd name="connsiteY798" fmla="*/ 470579 h 869630"/>
              <a:gd name="connsiteX799" fmla="*/ 816093 w 869629"/>
              <a:gd name="connsiteY799" fmla="*/ 497211 h 869630"/>
              <a:gd name="connsiteX800" fmla="*/ 807343 w 869629"/>
              <a:gd name="connsiteY800" fmla="*/ 508353 h 869630"/>
              <a:gd name="connsiteX801" fmla="*/ 788347 w 869629"/>
              <a:gd name="connsiteY801" fmla="*/ 492809 h 869630"/>
              <a:gd name="connsiteX802" fmla="*/ 785901 w 869629"/>
              <a:gd name="connsiteY802" fmla="*/ 694237 h 869630"/>
              <a:gd name="connsiteX803" fmla="*/ 768590 w 869629"/>
              <a:gd name="connsiteY803" fmla="*/ 722636 h 869630"/>
              <a:gd name="connsiteX804" fmla="*/ 722363 w 869629"/>
              <a:gd name="connsiteY804" fmla="*/ 771090 h 869630"/>
              <a:gd name="connsiteX805" fmla="*/ 653853 w 869629"/>
              <a:gd name="connsiteY805" fmla="*/ 808240 h 869630"/>
              <a:gd name="connsiteX806" fmla="*/ 571890 w 869629"/>
              <a:gd name="connsiteY806" fmla="*/ 808240 h 869630"/>
              <a:gd name="connsiteX807" fmla="*/ 583087 w 869629"/>
              <a:gd name="connsiteY807" fmla="*/ 801555 h 869630"/>
              <a:gd name="connsiteX808" fmla="*/ 609094 w 869629"/>
              <a:gd name="connsiteY808" fmla="*/ 773264 h 869630"/>
              <a:gd name="connsiteX809" fmla="*/ 608931 w 869629"/>
              <a:gd name="connsiteY809" fmla="*/ 773101 h 869630"/>
              <a:gd name="connsiteX810" fmla="*/ 685160 w 869629"/>
              <a:gd name="connsiteY810" fmla="*/ 714075 h 869630"/>
              <a:gd name="connsiteX811" fmla="*/ 704156 w 869629"/>
              <a:gd name="connsiteY811" fmla="*/ 706901 h 869630"/>
              <a:gd name="connsiteX812" fmla="*/ 724646 w 869629"/>
              <a:gd name="connsiteY812" fmla="*/ 701710 h 869630"/>
              <a:gd name="connsiteX813" fmla="*/ 785901 w 869629"/>
              <a:gd name="connsiteY813" fmla="*/ 694237 h 869630"/>
              <a:gd name="connsiteX814" fmla="*/ 763780 w 869629"/>
              <a:gd name="connsiteY814" fmla="*/ 690188 h 869630"/>
              <a:gd name="connsiteX815" fmla="*/ 763236 w 869629"/>
              <a:gd name="connsiteY815" fmla="*/ 691193 h 869630"/>
              <a:gd name="connsiteX816" fmla="*/ 735163 w 869629"/>
              <a:gd name="connsiteY816" fmla="*/ 694019 h 869630"/>
              <a:gd name="connsiteX817" fmla="*/ 738832 w 869629"/>
              <a:gd name="connsiteY817" fmla="*/ 685323 h 869630"/>
              <a:gd name="connsiteX818" fmla="*/ 744947 w 869629"/>
              <a:gd name="connsiteY818" fmla="*/ 668664 h 869630"/>
              <a:gd name="connsiteX819" fmla="*/ 756741 w 869629"/>
              <a:gd name="connsiteY819" fmla="*/ 661490 h 869630"/>
              <a:gd name="connsiteX820" fmla="*/ 770112 w 869629"/>
              <a:gd name="connsiteY820" fmla="*/ 648445 h 869630"/>
              <a:gd name="connsiteX821" fmla="*/ 769731 w 869629"/>
              <a:gd name="connsiteY821" fmla="*/ 643989 h 869630"/>
              <a:gd name="connsiteX822" fmla="*/ 765274 w 869629"/>
              <a:gd name="connsiteY822" fmla="*/ 643989 h 869630"/>
              <a:gd name="connsiteX823" fmla="*/ 752583 w 869629"/>
              <a:gd name="connsiteY823" fmla="*/ 656299 h 869630"/>
              <a:gd name="connsiteX824" fmla="*/ 747583 w 869629"/>
              <a:gd name="connsiteY824" fmla="*/ 660077 h 869630"/>
              <a:gd name="connsiteX825" fmla="*/ 753589 w 869629"/>
              <a:gd name="connsiteY825" fmla="*/ 634749 h 869630"/>
              <a:gd name="connsiteX826" fmla="*/ 761497 w 869629"/>
              <a:gd name="connsiteY826" fmla="*/ 629449 h 869630"/>
              <a:gd name="connsiteX827" fmla="*/ 771960 w 869629"/>
              <a:gd name="connsiteY827" fmla="*/ 619041 h 869630"/>
              <a:gd name="connsiteX828" fmla="*/ 771634 w 869629"/>
              <a:gd name="connsiteY828" fmla="*/ 614204 h 869630"/>
              <a:gd name="connsiteX829" fmla="*/ 767122 w 869629"/>
              <a:gd name="connsiteY829" fmla="*/ 614584 h 869630"/>
              <a:gd name="connsiteX830" fmla="*/ 757094 w 869629"/>
              <a:gd name="connsiteY830" fmla="*/ 624286 h 869630"/>
              <a:gd name="connsiteX831" fmla="*/ 755301 w 869629"/>
              <a:gd name="connsiteY831" fmla="*/ 625889 h 869630"/>
              <a:gd name="connsiteX832" fmla="*/ 760029 w 869629"/>
              <a:gd name="connsiteY832" fmla="*/ 586674 h 869630"/>
              <a:gd name="connsiteX833" fmla="*/ 757122 w 869629"/>
              <a:gd name="connsiteY833" fmla="*/ 583332 h 869630"/>
              <a:gd name="connsiteX834" fmla="*/ 753344 w 869629"/>
              <a:gd name="connsiteY834" fmla="*/ 586294 h 869630"/>
              <a:gd name="connsiteX835" fmla="*/ 748670 w 869629"/>
              <a:gd name="connsiteY835" fmla="*/ 625781 h 869630"/>
              <a:gd name="connsiteX836" fmla="*/ 745898 w 869629"/>
              <a:gd name="connsiteY836" fmla="*/ 622384 h 869630"/>
              <a:gd name="connsiteX837" fmla="*/ 740327 w 869629"/>
              <a:gd name="connsiteY837" fmla="*/ 611241 h 869630"/>
              <a:gd name="connsiteX838" fmla="*/ 736196 w 869629"/>
              <a:gd name="connsiteY838" fmla="*/ 609013 h 869630"/>
              <a:gd name="connsiteX839" fmla="*/ 734348 w 869629"/>
              <a:gd name="connsiteY839" fmla="*/ 613470 h 869630"/>
              <a:gd name="connsiteX840" fmla="*/ 740707 w 869629"/>
              <a:gd name="connsiteY840" fmla="*/ 626161 h 869630"/>
              <a:gd name="connsiteX841" fmla="*/ 747230 w 869629"/>
              <a:gd name="connsiteY841" fmla="*/ 633580 h 869630"/>
              <a:gd name="connsiteX842" fmla="*/ 741061 w 869629"/>
              <a:gd name="connsiteY842" fmla="*/ 658962 h 869630"/>
              <a:gd name="connsiteX843" fmla="*/ 738832 w 869629"/>
              <a:gd name="connsiteY843" fmla="*/ 655185 h 869630"/>
              <a:gd name="connsiteX844" fmla="*/ 731712 w 869629"/>
              <a:gd name="connsiteY844" fmla="*/ 638771 h 869630"/>
              <a:gd name="connsiteX845" fmla="*/ 727255 w 869629"/>
              <a:gd name="connsiteY845" fmla="*/ 636923 h 869630"/>
              <a:gd name="connsiteX846" fmla="*/ 725407 w 869629"/>
              <a:gd name="connsiteY846" fmla="*/ 640999 h 869630"/>
              <a:gd name="connsiteX847" fmla="*/ 732826 w 869629"/>
              <a:gd name="connsiteY847" fmla="*/ 658147 h 869630"/>
              <a:gd name="connsiteX848" fmla="*/ 738560 w 869629"/>
              <a:gd name="connsiteY848" fmla="*/ 667007 h 869630"/>
              <a:gd name="connsiteX849" fmla="*/ 732310 w 869629"/>
              <a:gd name="connsiteY849" fmla="*/ 684318 h 869630"/>
              <a:gd name="connsiteX850" fmla="*/ 724673 w 869629"/>
              <a:gd name="connsiteY850" fmla="*/ 673067 h 869630"/>
              <a:gd name="connsiteX851" fmla="*/ 722065 w 869629"/>
              <a:gd name="connsiteY851" fmla="*/ 667115 h 869630"/>
              <a:gd name="connsiteX852" fmla="*/ 717934 w 869629"/>
              <a:gd name="connsiteY852" fmla="*/ 665267 h 869630"/>
              <a:gd name="connsiteX853" fmla="*/ 716086 w 869629"/>
              <a:gd name="connsiteY853" fmla="*/ 669724 h 869630"/>
              <a:gd name="connsiteX854" fmla="*/ 719048 w 869629"/>
              <a:gd name="connsiteY854" fmla="*/ 676029 h 869630"/>
              <a:gd name="connsiteX855" fmla="*/ 729293 w 869629"/>
              <a:gd name="connsiteY855" fmla="*/ 691166 h 869630"/>
              <a:gd name="connsiteX856" fmla="*/ 727636 w 869629"/>
              <a:gd name="connsiteY856" fmla="*/ 694617 h 869630"/>
              <a:gd name="connsiteX857" fmla="*/ 695215 w 869629"/>
              <a:gd name="connsiteY857" fmla="*/ 703015 h 869630"/>
              <a:gd name="connsiteX858" fmla="*/ 702688 w 869629"/>
              <a:gd name="connsiteY858" fmla="*/ 658908 h 869630"/>
              <a:gd name="connsiteX859" fmla="*/ 730245 w 869629"/>
              <a:gd name="connsiteY859" fmla="*/ 606404 h 869630"/>
              <a:gd name="connsiteX860" fmla="*/ 738832 w 869629"/>
              <a:gd name="connsiteY860" fmla="*/ 588876 h 869630"/>
              <a:gd name="connsiteX861" fmla="*/ 755192 w 869629"/>
              <a:gd name="connsiteY861" fmla="*/ 546454 h 869630"/>
              <a:gd name="connsiteX862" fmla="*/ 767503 w 869629"/>
              <a:gd name="connsiteY862" fmla="*/ 563548 h 869630"/>
              <a:gd name="connsiteX863" fmla="*/ 778264 w 869629"/>
              <a:gd name="connsiteY863" fmla="*/ 585153 h 869630"/>
              <a:gd name="connsiteX864" fmla="*/ 763780 w 869629"/>
              <a:gd name="connsiteY864" fmla="*/ 690188 h 869630"/>
              <a:gd name="connsiteX865" fmla="*/ 876668 w 869629"/>
              <a:gd name="connsiteY865" fmla="*/ 479384 h 869630"/>
              <a:gd name="connsiteX866" fmla="*/ 868081 w 869629"/>
              <a:gd name="connsiteY866" fmla="*/ 548601 h 869630"/>
              <a:gd name="connsiteX867" fmla="*/ 825985 w 869629"/>
              <a:gd name="connsiteY867" fmla="*/ 630237 h 869630"/>
              <a:gd name="connsiteX868" fmla="*/ 786716 w 869629"/>
              <a:gd name="connsiteY868" fmla="*/ 656924 h 869630"/>
              <a:gd name="connsiteX869" fmla="*/ 784760 w 869629"/>
              <a:gd name="connsiteY869" fmla="*/ 584256 h 869630"/>
              <a:gd name="connsiteX870" fmla="*/ 789488 w 869629"/>
              <a:gd name="connsiteY870" fmla="*/ 560912 h 869630"/>
              <a:gd name="connsiteX871" fmla="*/ 796907 w 869629"/>
              <a:gd name="connsiteY871" fmla="*/ 540040 h 869630"/>
              <a:gd name="connsiteX872" fmla="*/ 834383 w 869629"/>
              <a:gd name="connsiteY872" fmla="*/ 487754 h 869630"/>
              <a:gd name="connsiteX873" fmla="*/ 836557 w 869629"/>
              <a:gd name="connsiteY873" fmla="*/ 485852 h 869630"/>
              <a:gd name="connsiteX874" fmla="*/ 876777 w 869629"/>
              <a:gd name="connsiteY874" fmla="*/ 459165 h 869630"/>
              <a:gd name="connsiteX875" fmla="*/ 876995 w 869629"/>
              <a:gd name="connsiteY875" fmla="*/ 465959 h 869630"/>
              <a:gd name="connsiteX876" fmla="*/ 876668 w 869629"/>
              <a:gd name="connsiteY876" fmla="*/ 479384 h 869630"/>
              <a:gd name="connsiteX877" fmla="*/ 48047 w 869629"/>
              <a:gd name="connsiteY877" fmla="*/ 443973 h 869630"/>
              <a:gd name="connsiteX878" fmla="*/ 48890 w 869629"/>
              <a:gd name="connsiteY878" fmla="*/ 417124 h 869630"/>
              <a:gd name="connsiteX879" fmla="*/ 62586 w 869629"/>
              <a:gd name="connsiteY879" fmla="*/ 397693 h 869630"/>
              <a:gd name="connsiteX880" fmla="*/ 68157 w 869629"/>
              <a:gd name="connsiteY880" fmla="*/ 387284 h 869630"/>
              <a:gd name="connsiteX881" fmla="*/ 67423 w 869629"/>
              <a:gd name="connsiteY881" fmla="*/ 382502 h 869630"/>
              <a:gd name="connsiteX882" fmla="*/ 62967 w 869629"/>
              <a:gd name="connsiteY882" fmla="*/ 383561 h 869630"/>
              <a:gd name="connsiteX883" fmla="*/ 56662 w 869629"/>
              <a:gd name="connsiteY883" fmla="*/ 394758 h 869630"/>
              <a:gd name="connsiteX884" fmla="*/ 48699 w 869629"/>
              <a:gd name="connsiteY884" fmla="*/ 408183 h 869630"/>
              <a:gd name="connsiteX885" fmla="*/ 47368 w 869629"/>
              <a:gd name="connsiteY885" fmla="*/ 380572 h 869630"/>
              <a:gd name="connsiteX886" fmla="*/ 59271 w 869629"/>
              <a:gd name="connsiteY886" fmla="*/ 366413 h 869630"/>
              <a:gd name="connsiteX887" fmla="*/ 64842 w 869629"/>
              <a:gd name="connsiteY887" fmla="*/ 357500 h 869630"/>
              <a:gd name="connsiteX888" fmla="*/ 64461 w 869629"/>
              <a:gd name="connsiteY888" fmla="*/ 352988 h 869630"/>
              <a:gd name="connsiteX889" fmla="*/ 60004 w 869629"/>
              <a:gd name="connsiteY889" fmla="*/ 353423 h 869630"/>
              <a:gd name="connsiteX890" fmla="*/ 53645 w 869629"/>
              <a:gd name="connsiteY890" fmla="*/ 363125 h 869630"/>
              <a:gd name="connsiteX891" fmla="*/ 46906 w 869629"/>
              <a:gd name="connsiteY891" fmla="*/ 372773 h 869630"/>
              <a:gd name="connsiteX892" fmla="*/ 45574 w 869629"/>
              <a:gd name="connsiteY892" fmla="*/ 348885 h 869630"/>
              <a:gd name="connsiteX893" fmla="*/ 58156 w 869629"/>
              <a:gd name="connsiteY893" fmla="*/ 326220 h 869630"/>
              <a:gd name="connsiteX894" fmla="*/ 57776 w 869629"/>
              <a:gd name="connsiteY894" fmla="*/ 321709 h 869630"/>
              <a:gd name="connsiteX895" fmla="*/ 52939 w 869629"/>
              <a:gd name="connsiteY895" fmla="*/ 322443 h 869630"/>
              <a:gd name="connsiteX896" fmla="*/ 45194 w 869629"/>
              <a:gd name="connsiteY896" fmla="*/ 339536 h 869630"/>
              <a:gd name="connsiteX897" fmla="*/ 46199 w 869629"/>
              <a:gd name="connsiteY897" fmla="*/ 291544 h 869630"/>
              <a:gd name="connsiteX898" fmla="*/ 43237 w 869629"/>
              <a:gd name="connsiteY898" fmla="*/ 287820 h 869630"/>
              <a:gd name="connsiteX899" fmla="*/ 39514 w 869629"/>
              <a:gd name="connsiteY899" fmla="*/ 290783 h 869630"/>
              <a:gd name="connsiteX900" fmla="*/ 38454 w 869629"/>
              <a:gd name="connsiteY900" fmla="*/ 335487 h 869630"/>
              <a:gd name="connsiteX901" fmla="*/ 32040 w 869629"/>
              <a:gd name="connsiteY901" fmla="*/ 324671 h 869630"/>
              <a:gd name="connsiteX902" fmla="*/ 27638 w 869629"/>
              <a:gd name="connsiteY902" fmla="*/ 323176 h 869630"/>
              <a:gd name="connsiteX903" fmla="*/ 26089 w 869629"/>
              <a:gd name="connsiteY903" fmla="*/ 327633 h 869630"/>
              <a:gd name="connsiteX904" fmla="*/ 38889 w 869629"/>
              <a:gd name="connsiteY904" fmla="*/ 346358 h 869630"/>
              <a:gd name="connsiteX905" fmla="*/ 40057 w 869629"/>
              <a:gd name="connsiteY905" fmla="*/ 370191 h 869630"/>
              <a:gd name="connsiteX906" fmla="*/ 27257 w 869629"/>
              <a:gd name="connsiteY906" fmla="*/ 354103 h 869630"/>
              <a:gd name="connsiteX907" fmla="*/ 22746 w 869629"/>
              <a:gd name="connsiteY907" fmla="*/ 352608 h 869630"/>
              <a:gd name="connsiteX908" fmla="*/ 20898 w 869629"/>
              <a:gd name="connsiteY908" fmla="*/ 356684 h 869630"/>
              <a:gd name="connsiteX909" fmla="*/ 40601 w 869629"/>
              <a:gd name="connsiteY909" fmla="*/ 379023 h 869630"/>
              <a:gd name="connsiteX910" fmla="*/ 41987 w 869629"/>
              <a:gd name="connsiteY910" fmla="*/ 407911 h 869630"/>
              <a:gd name="connsiteX911" fmla="*/ 34704 w 869629"/>
              <a:gd name="connsiteY911" fmla="*/ 399160 h 869630"/>
              <a:gd name="connsiteX912" fmla="*/ 26850 w 869629"/>
              <a:gd name="connsiteY912" fmla="*/ 385735 h 869630"/>
              <a:gd name="connsiteX913" fmla="*/ 22013 w 869629"/>
              <a:gd name="connsiteY913" fmla="*/ 386850 h 869630"/>
              <a:gd name="connsiteX914" fmla="*/ 29432 w 869629"/>
              <a:gd name="connsiteY914" fmla="*/ 403264 h 869630"/>
              <a:gd name="connsiteX915" fmla="*/ 42231 w 869629"/>
              <a:gd name="connsiteY915" fmla="*/ 417341 h 869630"/>
              <a:gd name="connsiteX916" fmla="*/ 41389 w 869629"/>
              <a:gd name="connsiteY916" fmla="*/ 443131 h 869630"/>
              <a:gd name="connsiteX917" fmla="*/ 44351 w 869629"/>
              <a:gd name="connsiteY917" fmla="*/ 446854 h 869630"/>
              <a:gd name="connsiteX918" fmla="*/ 48047 w 869629"/>
              <a:gd name="connsiteY918" fmla="*/ 443973 h 869630"/>
              <a:gd name="connsiteX919" fmla="*/ 84245 w 869629"/>
              <a:gd name="connsiteY919" fmla="*/ 619340 h 869630"/>
              <a:gd name="connsiteX920" fmla="*/ 85305 w 869629"/>
              <a:gd name="connsiteY920" fmla="*/ 603415 h 869630"/>
              <a:gd name="connsiteX921" fmla="*/ 84191 w 869629"/>
              <a:gd name="connsiteY921" fmla="*/ 587001 h 869630"/>
              <a:gd name="connsiteX922" fmla="*/ 80522 w 869629"/>
              <a:gd name="connsiteY922" fmla="*/ 583984 h 869630"/>
              <a:gd name="connsiteX923" fmla="*/ 77859 w 869629"/>
              <a:gd name="connsiteY923" fmla="*/ 587707 h 869630"/>
              <a:gd name="connsiteX924" fmla="*/ 78973 w 869629"/>
              <a:gd name="connsiteY924" fmla="*/ 603415 h 869630"/>
              <a:gd name="connsiteX925" fmla="*/ 78810 w 869629"/>
              <a:gd name="connsiteY925" fmla="*/ 608524 h 869630"/>
              <a:gd name="connsiteX926" fmla="*/ 69679 w 869629"/>
              <a:gd name="connsiteY926" fmla="*/ 591485 h 869630"/>
              <a:gd name="connsiteX927" fmla="*/ 66663 w 869629"/>
              <a:gd name="connsiteY927" fmla="*/ 557569 h 869630"/>
              <a:gd name="connsiteX928" fmla="*/ 66663 w 869629"/>
              <a:gd name="connsiteY928" fmla="*/ 557243 h 869630"/>
              <a:gd name="connsiteX929" fmla="*/ 62940 w 869629"/>
              <a:gd name="connsiteY929" fmla="*/ 554226 h 869630"/>
              <a:gd name="connsiteX930" fmla="*/ 59977 w 869629"/>
              <a:gd name="connsiteY930" fmla="*/ 557949 h 869630"/>
              <a:gd name="connsiteX931" fmla="*/ 59977 w 869629"/>
              <a:gd name="connsiteY931" fmla="*/ 558330 h 869630"/>
              <a:gd name="connsiteX932" fmla="*/ 62369 w 869629"/>
              <a:gd name="connsiteY932" fmla="*/ 577869 h 869630"/>
              <a:gd name="connsiteX933" fmla="*/ 61472 w 869629"/>
              <a:gd name="connsiteY933" fmla="*/ 576212 h 869630"/>
              <a:gd name="connsiteX934" fmla="*/ 54243 w 869629"/>
              <a:gd name="connsiteY934" fmla="*/ 562841 h 869630"/>
              <a:gd name="connsiteX935" fmla="*/ 52531 w 869629"/>
              <a:gd name="connsiteY935" fmla="*/ 546807 h 869630"/>
              <a:gd name="connsiteX936" fmla="*/ 50982 w 869629"/>
              <a:gd name="connsiteY936" fmla="*/ 530719 h 869630"/>
              <a:gd name="connsiteX937" fmla="*/ 47694 w 869629"/>
              <a:gd name="connsiteY937" fmla="*/ 527431 h 869630"/>
              <a:gd name="connsiteX938" fmla="*/ 44297 w 869629"/>
              <a:gd name="connsiteY938" fmla="*/ 530719 h 869630"/>
              <a:gd name="connsiteX939" fmla="*/ 44297 w 869629"/>
              <a:gd name="connsiteY939" fmla="*/ 531154 h 869630"/>
              <a:gd name="connsiteX940" fmla="*/ 46145 w 869629"/>
              <a:gd name="connsiteY940" fmla="*/ 547568 h 869630"/>
              <a:gd name="connsiteX941" fmla="*/ 46199 w 869629"/>
              <a:gd name="connsiteY941" fmla="*/ 548193 h 869630"/>
              <a:gd name="connsiteX942" fmla="*/ 27502 w 869629"/>
              <a:gd name="connsiteY942" fmla="*/ 514767 h 869630"/>
              <a:gd name="connsiteX943" fmla="*/ 23100 w 869629"/>
              <a:gd name="connsiteY943" fmla="*/ 513272 h 869630"/>
              <a:gd name="connsiteX944" fmla="*/ 21550 w 869629"/>
              <a:gd name="connsiteY944" fmla="*/ 517729 h 869630"/>
              <a:gd name="connsiteX945" fmla="*/ 42721 w 869629"/>
              <a:gd name="connsiteY945" fmla="*/ 555368 h 869630"/>
              <a:gd name="connsiteX946" fmla="*/ 39052 w 869629"/>
              <a:gd name="connsiteY946" fmla="*/ 553873 h 869630"/>
              <a:gd name="connsiteX947" fmla="*/ 24893 w 869629"/>
              <a:gd name="connsiteY947" fmla="*/ 548628 h 869630"/>
              <a:gd name="connsiteX948" fmla="*/ 20817 w 869629"/>
              <a:gd name="connsiteY948" fmla="*/ 550530 h 869630"/>
              <a:gd name="connsiteX949" fmla="*/ 22665 w 869629"/>
              <a:gd name="connsiteY949" fmla="*/ 554607 h 869630"/>
              <a:gd name="connsiteX950" fmla="*/ 36796 w 869629"/>
              <a:gd name="connsiteY950" fmla="*/ 560178 h 869630"/>
              <a:gd name="connsiteX951" fmla="*/ 47830 w 869629"/>
              <a:gd name="connsiteY951" fmla="*/ 564580 h 869630"/>
              <a:gd name="connsiteX952" fmla="*/ 55847 w 869629"/>
              <a:gd name="connsiteY952" fmla="*/ 579228 h 869630"/>
              <a:gd name="connsiteX953" fmla="*/ 59733 w 869629"/>
              <a:gd name="connsiteY953" fmla="*/ 586511 h 869630"/>
              <a:gd name="connsiteX954" fmla="*/ 53265 w 869629"/>
              <a:gd name="connsiteY954" fmla="*/ 583332 h 869630"/>
              <a:gd name="connsiteX955" fmla="*/ 37611 w 869629"/>
              <a:gd name="connsiteY955" fmla="*/ 576212 h 869630"/>
              <a:gd name="connsiteX956" fmla="*/ 33155 w 869629"/>
              <a:gd name="connsiteY956" fmla="*/ 578060 h 869630"/>
              <a:gd name="connsiteX957" fmla="*/ 35329 w 869629"/>
              <a:gd name="connsiteY957" fmla="*/ 582190 h 869630"/>
              <a:gd name="connsiteX958" fmla="*/ 50303 w 869629"/>
              <a:gd name="connsiteY958" fmla="*/ 588876 h 869630"/>
              <a:gd name="connsiteX959" fmla="*/ 64570 w 869629"/>
              <a:gd name="connsiteY959" fmla="*/ 595724 h 869630"/>
              <a:gd name="connsiteX960" fmla="*/ 73592 w 869629"/>
              <a:gd name="connsiteY960" fmla="*/ 612926 h 869630"/>
              <a:gd name="connsiteX961" fmla="*/ 73022 w 869629"/>
              <a:gd name="connsiteY961" fmla="*/ 612709 h 869630"/>
              <a:gd name="connsiteX962" fmla="*/ 50303 w 869629"/>
              <a:gd name="connsiteY962" fmla="*/ 600398 h 869630"/>
              <a:gd name="connsiteX963" fmla="*/ 45791 w 869629"/>
              <a:gd name="connsiteY963" fmla="*/ 601186 h 869630"/>
              <a:gd name="connsiteX964" fmla="*/ 46525 w 869629"/>
              <a:gd name="connsiteY964" fmla="*/ 605589 h 869630"/>
              <a:gd name="connsiteX965" fmla="*/ 70739 w 869629"/>
              <a:gd name="connsiteY965" fmla="*/ 619014 h 869630"/>
              <a:gd name="connsiteX966" fmla="*/ 75250 w 869629"/>
              <a:gd name="connsiteY966" fmla="*/ 620509 h 869630"/>
              <a:gd name="connsiteX967" fmla="*/ 77913 w 869629"/>
              <a:gd name="connsiteY967" fmla="*/ 621514 h 869630"/>
              <a:gd name="connsiteX968" fmla="*/ 86773 w 869629"/>
              <a:gd name="connsiteY968" fmla="*/ 639124 h 869630"/>
              <a:gd name="connsiteX969" fmla="*/ 91284 w 869629"/>
              <a:gd name="connsiteY969" fmla="*/ 640619 h 869630"/>
              <a:gd name="connsiteX970" fmla="*/ 92779 w 869629"/>
              <a:gd name="connsiteY970" fmla="*/ 636162 h 869630"/>
              <a:gd name="connsiteX971" fmla="*/ 84245 w 869629"/>
              <a:gd name="connsiteY971" fmla="*/ 619340 h 869630"/>
              <a:gd name="connsiteX972" fmla="*/ 105443 w 869629"/>
              <a:gd name="connsiteY972" fmla="*/ 284152 h 869630"/>
              <a:gd name="connsiteX973" fmla="*/ 102834 w 869629"/>
              <a:gd name="connsiteY973" fmla="*/ 290049 h 869630"/>
              <a:gd name="connsiteX974" fmla="*/ 105443 w 869629"/>
              <a:gd name="connsiteY974" fmla="*/ 296055 h 869630"/>
              <a:gd name="connsiteX975" fmla="*/ 109003 w 869629"/>
              <a:gd name="connsiteY975" fmla="*/ 297848 h 869630"/>
              <a:gd name="connsiteX976" fmla="*/ 111394 w 869629"/>
              <a:gd name="connsiteY976" fmla="*/ 298283 h 869630"/>
              <a:gd name="connsiteX977" fmla="*/ 113840 w 869629"/>
              <a:gd name="connsiteY977" fmla="*/ 297848 h 869630"/>
              <a:gd name="connsiteX978" fmla="*/ 117400 w 869629"/>
              <a:gd name="connsiteY978" fmla="*/ 296055 h 869630"/>
              <a:gd name="connsiteX979" fmla="*/ 120009 w 869629"/>
              <a:gd name="connsiteY979" fmla="*/ 290049 h 869630"/>
              <a:gd name="connsiteX980" fmla="*/ 117400 w 869629"/>
              <a:gd name="connsiteY980" fmla="*/ 284152 h 869630"/>
              <a:gd name="connsiteX981" fmla="*/ 111394 w 869629"/>
              <a:gd name="connsiteY981" fmla="*/ 281543 h 869630"/>
              <a:gd name="connsiteX982" fmla="*/ 105443 w 869629"/>
              <a:gd name="connsiteY982" fmla="*/ 284152 h 869630"/>
              <a:gd name="connsiteX983" fmla="*/ 559960 w 869629"/>
              <a:gd name="connsiteY983" fmla="*/ 749377 h 869630"/>
              <a:gd name="connsiteX984" fmla="*/ 516859 w 869629"/>
              <a:gd name="connsiteY984" fmla="*/ 777721 h 869630"/>
              <a:gd name="connsiteX985" fmla="*/ 518245 w 869629"/>
              <a:gd name="connsiteY985" fmla="*/ 771362 h 869630"/>
              <a:gd name="connsiteX986" fmla="*/ 523082 w 869629"/>
              <a:gd name="connsiteY986" fmla="*/ 759513 h 869630"/>
              <a:gd name="connsiteX987" fmla="*/ 521968 w 869629"/>
              <a:gd name="connsiteY987" fmla="*/ 755002 h 869630"/>
              <a:gd name="connsiteX988" fmla="*/ 517511 w 869629"/>
              <a:gd name="connsiteY988" fmla="*/ 756497 h 869630"/>
              <a:gd name="connsiteX989" fmla="*/ 511940 w 869629"/>
              <a:gd name="connsiteY989" fmla="*/ 769922 h 869630"/>
              <a:gd name="connsiteX990" fmla="*/ 509766 w 869629"/>
              <a:gd name="connsiteY990" fmla="*/ 782178 h 869630"/>
              <a:gd name="connsiteX991" fmla="*/ 493406 w 869629"/>
              <a:gd name="connsiteY991" fmla="*/ 792261 h 869630"/>
              <a:gd name="connsiteX992" fmla="*/ 497754 w 869629"/>
              <a:gd name="connsiteY992" fmla="*/ 778129 h 869630"/>
              <a:gd name="connsiteX993" fmla="*/ 499983 w 869629"/>
              <a:gd name="connsiteY993" fmla="*/ 773237 h 869630"/>
              <a:gd name="connsiteX994" fmla="*/ 502646 w 869629"/>
              <a:gd name="connsiteY994" fmla="*/ 768047 h 869630"/>
              <a:gd name="connsiteX995" fmla="*/ 501097 w 869629"/>
              <a:gd name="connsiteY995" fmla="*/ 763590 h 869630"/>
              <a:gd name="connsiteX996" fmla="*/ 496640 w 869629"/>
              <a:gd name="connsiteY996" fmla="*/ 764704 h 869630"/>
              <a:gd name="connsiteX997" fmla="*/ 496640 w 869629"/>
              <a:gd name="connsiteY997" fmla="*/ 765085 h 869630"/>
              <a:gd name="connsiteX998" fmla="*/ 494031 w 869629"/>
              <a:gd name="connsiteY998" fmla="*/ 770275 h 869630"/>
              <a:gd name="connsiteX999" fmla="*/ 491423 w 869629"/>
              <a:gd name="connsiteY999" fmla="*/ 775466 h 869630"/>
              <a:gd name="connsiteX1000" fmla="*/ 486531 w 869629"/>
              <a:gd name="connsiteY1000" fmla="*/ 796418 h 869630"/>
              <a:gd name="connsiteX1001" fmla="*/ 467263 w 869629"/>
              <a:gd name="connsiteY1001" fmla="*/ 807778 h 869630"/>
              <a:gd name="connsiteX1002" fmla="*/ 468649 w 869629"/>
              <a:gd name="connsiteY1002" fmla="*/ 797804 h 869630"/>
              <a:gd name="connsiteX1003" fmla="*/ 478432 w 869629"/>
              <a:gd name="connsiteY1003" fmla="*/ 775819 h 869630"/>
              <a:gd name="connsiteX1004" fmla="*/ 476883 w 869629"/>
              <a:gd name="connsiteY1004" fmla="*/ 771308 h 869630"/>
              <a:gd name="connsiteX1005" fmla="*/ 472399 w 869629"/>
              <a:gd name="connsiteY1005" fmla="*/ 772857 h 869630"/>
              <a:gd name="connsiteX1006" fmla="*/ 462371 w 869629"/>
              <a:gd name="connsiteY1006" fmla="*/ 795956 h 869630"/>
              <a:gd name="connsiteX1007" fmla="*/ 460714 w 869629"/>
              <a:gd name="connsiteY1007" fmla="*/ 811555 h 869630"/>
              <a:gd name="connsiteX1008" fmla="*/ 447289 w 869629"/>
              <a:gd name="connsiteY1008" fmla="*/ 819137 h 869630"/>
              <a:gd name="connsiteX1009" fmla="*/ 449680 w 869629"/>
              <a:gd name="connsiteY1009" fmla="*/ 807887 h 869630"/>
              <a:gd name="connsiteX1010" fmla="*/ 455632 w 869629"/>
              <a:gd name="connsiteY1010" fmla="*/ 790739 h 869630"/>
              <a:gd name="connsiteX1011" fmla="*/ 454137 w 869629"/>
              <a:gd name="connsiteY1011" fmla="*/ 786662 h 869630"/>
              <a:gd name="connsiteX1012" fmla="*/ 449680 w 869629"/>
              <a:gd name="connsiteY1012" fmla="*/ 788103 h 869630"/>
              <a:gd name="connsiteX1013" fmla="*/ 443321 w 869629"/>
              <a:gd name="connsiteY1013" fmla="*/ 806365 h 869630"/>
              <a:gd name="connsiteX1014" fmla="*/ 440250 w 869629"/>
              <a:gd name="connsiteY1014" fmla="*/ 823078 h 869630"/>
              <a:gd name="connsiteX1015" fmla="*/ 415031 w 869629"/>
              <a:gd name="connsiteY1015" fmla="*/ 836612 h 869630"/>
              <a:gd name="connsiteX1016" fmla="*/ 413536 w 869629"/>
              <a:gd name="connsiteY1016" fmla="*/ 841068 h 869630"/>
              <a:gd name="connsiteX1017" fmla="*/ 417993 w 869629"/>
              <a:gd name="connsiteY1017" fmla="*/ 842183 h 869630"/>
              <a:gd name="connsiteX1018" fmla="*/ 444218 w 869629"/>
              <a:gd name="connsiteY1018" fmla="*/ 828323 h 869630"/>
              <a:gd name="connsiteX1019" fmla="*/ 460822 w 869629"/>
              <a:gd name="connsiteY1019" fmla="*/ 831340 h 869630"/>
              <a:gd name="connsiteX1020" fmla="*/ 479465 w 869629"/>
              <a:gd name="connsiteY1020" fmla="*/ 832454 h 869630"/>
              <a:gd name="connsiteX1021" fmla="*/ 482862 w 869629"/>
              <a:gd name="connsiteY1021" fmla="*/ 829111 h 869630"/>
              <a:gd name="connsiteX1022" fmla="*/ 479465 w 869629"/>
              <a:gd name="connsiteY1022" fmla="*/ 826149 h 869630"/>
              <a:gd name="connsiteX1023" fmla="*/ 461556 w 869629"/>
              <a:gd name="connsiteY1023" fmla="*/ 825035 h 869630"/>
              <a:gd name="connsiteX1024" fmla="*/ 452805 w 869629"/>
              <a:gd name="connsiteY1024" fmla="*/ 823594 h 869630"/>
              <a:gd name="connsiteX1025" fmla="*/ 464953 w 869629"/>
              <a:gd name="connsiteY1025" fmla="*/ 816692 h 869630"/>
              <a:gd name="connsiteX1026" fmla="*/ 481694 w 869629"/>
              <a:gd name="connsiteY1026" fmla="*/ 819083 h 869630"/>
              <a:gd name="connsiteX1027" fmla="*/ 500689 w 869629"/>
              <a:gd name="connsiteY1027" fmla="*/ 818648 h 869630"/>
              <a:gd name="connsiteX1028" fmla="*/ 503652 w 869629"/>
              <a:gd name="connsiteY1028" fmla="*/ 814980 h 869630"/>
              <a:gd name="connsiteX1029" fmla="*/ 500363 w 869629"/>
              <a:gd name="connsiteY1029" fmla="*/ 811963 h 869630"/>
              <a:gd name="connsiteX1030" fmla="*/ 481666 w 869629"/>
              <a:gd name="connsiteY1030" fmla="*/ 812343 h 869630"/>
              <a:gd name="connsiteX1031" fmla="*/ 473486 w 869629"/>
              <a:gd name="connsiteY1031" fmla="*/ 811800 h 869630"/>
              <a:gd name="connsiteX1032" fmla="*/ 490281 w 869629"/>
              <a:gd name="connsiteY1032" fmla="*/ 801772 h 869630"/>
              <a:gd name="connsiteX1033" fmla="*/ 506994 w 869629"/>
              <a:gd name="connsiteY1033" fmla="*/ 803729 h 869630"/>
              <a:gd name="connsiteX1034" fmla="*/ 525311 w 869629"/>
              <a:gd name="connsiteY1034" fmla="*/ 803729 h 869630"/>
              <a:gd name="connsiteX1035" fmla="*/ 528653 w 869629"/>
              <a:gd name="connsiteY1035" fmla="*/ 800440 h 869630"/>
              <a:gd name="connsiteX1036" fmla="*/ 525311 w 869629"/>
              <a:gd name="connsiteY1036" fmla="*/ 797098 h 869630"/>
              <a:gd name="connsiteX1037" fmla="*/ 507429 w 869629"/>
              <a:gd name="connsiteY1037" fmla="*/ 797098 h 869630"/>
              <a:gd name="connsiteX1038" fmla="*/ 498841 w 869629"/>
              <a:gd name="connsiteY1038" fmla="*/ 796554 h 869630"/>
              <a:gd name="connsiteX1039" fmla="*/ 514169 w 869629"/>
              <a:gd name="connsiteY1039" fmla="*/ 786988 h 869630"/>
              <a:gd name="connsiteX1040" fmla="*/ 539442 w 869629"/>
              <a:gd name="connsiteY1040" fmla="*/ 787722 h 869630"/>
              <a:gd name="connsiteX1041" fmla="*/ 542785 w 869629"/>
              <a:gd name="connsiteY1041" fmla="*/ 784325 h 869630"/>
              <a:gd name="connsiteX1042" fmla="*/ 539823 w 869629"/>
              <a:gd name="connsiteY1042" fmla="*/ 781037 h 869630"/>
              <a:gd name="connsiteX1043" fmla="*/ 524333 w 869629"/>
              <a:gd name="connsiteY1043" fmla="*/ 780602 h 869630"/>
              <a:gd name="connsiteX1044" fmla="*/ 563710 w 869629"/>
              <a:gd name="connsiteY1044" fmla="*/ 754540 h 869630"/>
              <a:gd name="connsiteX1045" fmla="*/ 564390 w 869629"/>
              <a:gd name="connsiteY1045" fmla="*/ 750083 h 869630"/>
              <a:gd name="connsiteX1046" fmla="*/ 559960 w 869629"/>
              <a:gd name="connsiteY1046" fmla="*/ 749377 h 869630"/>
              <a:gd name="connsiteX1047" fmla="*/ 799924 w 869629"/>
              <a:gd name="connsiteY1047" fmla="*/ 357934 h 869630"/>
              <a:gd name="connsiteX1048" fmla="*/ 795032 w 869629"/>
              <a:gd name="connsiteY1048" fmla="*/ 357146 h 869630"/>
              <a:gd name="connsiteX1049" fmla="*/ 794706 w 869629"/>
              <a:gd name="connsiteY1049" fmla="*/ 361984 h 869630"/>
              <a:gd name="connsiteX1050" fmla="*/ 806962 w 869629"/>
              <a:gd name="connsiteY1050" fmla="*/ 376142 h 869630"/>
              <a:gd name="connsiteX1051" fmla="*/ 819980 w 869629"/>
              <a:gd name="connsiteY1051" fmla="*/ 386605 h 869630"/>
              <a:gd name="connsiteX1052" fmla="*/ 820768 w 869629"/>
              <a:gd name="connsiteY1052" fmla="*/ 405547 h 869630"/>
              <a:gd name="connsiteX1053" fmla="*/ 824110 w 869629"/>
              <a:gd name="connsiteY1053" fmla="*/ 408563 h 869630"/>
              <a:gd name="connsiteX1054" fmla="*/ 827072 w 869629"/>
              <a:gd name="connsiteY1054" fmla="*/ 405166 h 869630"/>
              <a:gd name="connsiteX1055" fmla="*/ 826339 w 869629"/>
              <a:gd name="connsiteY1055" fmla="*/ 386388 h 869630"/>
              <a:gd name="connsiteX1056" fmla="*/ 828948 w 869629"/>
              <a:gd name="connsiteY1056" fmla="*/ 383942 h 869630"/>
              <a:gd name="connsiteX1057" fmla="*/ 832671 w 869629"/>
              <a:gd name="connsiteY1057" fmla="*/ 380164 h 869630"/>
              <a:gd name="connsiteX1058" fmla="*/ 849438 w 869629"/>
              <a:gd name="connsiteY1058" fmla="*/ 354891 h 869630"/>
              <a:gd name="connsiteX1059" fmla="*/ 847944 w 869629"/>
              <a:gd name="connsiteY1059" fmla="*/ 350380 h 869630"/>
              <a:gd name="connsiteX1060" fmla="*/ 843867 w 869629"/>
              <a:gd name="connsiteY1060" fmla="*/ 351548 h 869630"/>
              <a:gd name="connsiteX1061" fmla="*/ 826040 w 869629"/>
              <a:gd name="connsiteY1061" fmla="*/ 377664 h 869630"/>
              <a:gd name="connsiteX1062" fmla="*/ 824926 w 869629"/>
              <a:gd name="connsiteY1062" fmla="*/ 348994 h 869630"/>
              <a:gd name="connsiteX1063" fmla="*/ 835280 w 869629"/>
              <a:gd name="connsiteY1063" fmla="*/ 335895 h 869630"/>
              <a:gd name="connsiteX1064" fmla="*/ 844248 w 869629"/>
              <a:gd name="connsiteY1064" fmla="*/ 317632 h 869630"/>
              <a:gd name="connsiteX1065" fmla="*/ 842400 w 869629"/>
              <a:gd name="connsiteY1065" fmla="*/ 313176 h 869630"/>
              <a:gd name="connsiteX1066" fmla="*/ 837888 w 869629"/>
              <a:gd name="connsiteY1066" fmla="*/ 315024 h 869630"/>
              <a:gd name="connsiteX1067" fmla="*/ 829709 w 869629"/>
              <a:gd name="connsiteY1067" fmla="*/ 332552 h 869630"/>
              <a:gd name="connsiteX1068" fmla="*/ 824572 w 869629"/>
              <a:gd name="connsiteY1068" fmla="*/ 339835 h 869630"/>
              <a:gd name="connsiteX1069" fmla="*/ 823730 w 869629"/>
              <a:gd name="connsiteY1069" fmla="*/ 317388 h 869630"/>
              <a:gd name="connsiteX1070" fmla="*/ 837155 w 869629"/>
              <a:gd name="connsiteY1070" fmla="*/ 289370 h 869630"/>
              <a:gd name="connsiteX1071" fmla="*/ 837155 w 869629"/>
              <a:gd name="connsiteY1071" fmla="*/ 288989 h 869630"/>
              <a:gd name="connsiteX1072" fmla="*/ 834926 w 869629"/>
              <a:gd name="connsiteY1072" fmla="*/ 284913 h 869630"/>
              <a:gd name="connsiteX1073" fmla="*/ 830850 w 869629"/>
              <a:gd name="connsiteY1073" fmla="*/ 287087 h 869630"/>
              <a:gd name="connsiteX1074" fmla="*/ 830850 w 869629"/>
              <a:gd name="connsiteY1074" fmla="*/ 287522 h 869630"/>
              <a:gd name="connsiteX1075" fmla="*/ 823322 w 869629"/>
              <a:gd name="connsiteY1075" fmla="*/ 307360 h 869630"/>
              <a:gd name="connsiteX1076" fmla="*/ 821936 w 869629"/>
              <a:gd name="connsiteY1076" fmla="*/ 270672 h 869630"/>
              <a:gd name="connsiteX1077" fmla="*/ 818213 w 869629"/>
              <a:gd name="connsiteY1077" fmla="*/ 267384 h 869630"/>
              <a:gd name="connsiteX1078" fmla="*/ 815197 w 869629"/>
              <a:gd name="connsiteY1078" fmla="*/ 270672 h 869630"/>
              <a:gd name="connsiteX1079" fmla="*/ 816909 w 869629"/>
              <a:gd name="connsiteY1079" fmla="*/ 311165 h 869630"/>
              <a:gd name="connsiteX1080" fmla="*/ 802940 w 869629"/>
              <a:gd name="connsiteY1080" fmla="*/ 299751 h 869630"/>
              <a:gd name="connsiteX1081" fmla="*/ 798103 w 869629"/>
              <a:gd name="connsiteY1081" fmla="*/ 299370 h 869630"/>
              <a:gd name="connsiteX1082" fmla="*/ 798103 w 869629"/>
              <a:gd name="connsiteY1082" fmla="*/ 304262 h 869630"/>
              <a:gd name="connsiteX1083" fmla="*/ 812968 w 869629"/>
              <a:gd name="connsiteY1083" fmla="*/ 316518 h 869630"/>
              <a:gd name="connsiteX1084" fmla="*/ 817208 w 869629"/>
              <a:gd name="connsiteY1084" fmla="*/ 318747 h 869630"/>
              <a:gd name="connsiteX1085" fmla="*/ 818213 w 869629"/>
              <a:gd name="connsiteY1085" fmla="*/ 343368 h 869630"/>
              <a:gd name="connsiteX1086" fmla="*/ 816365 w 869629"/>
              <a:gd name="connsiteY1086" fmla="*/ 342580 h 869630"/>
              <a:gd name="connsiteX1087" fmla="*/ 800712 w 869629"/>
              <a:gd name="connsiteY1087" fmla="*/ 328829 h 869630"/>
              <a:gd name="connsiteX1088" fmla="*/ 796255 w 869629"/>
              <a:gd name="connsiteY1088" fmla="*/ 328394 h 869630"/>
              <a:gd name="connsiteX1089" fmla="*/ 795467 w 869629"/>
              <a:gd name="connsiteY1089" fmla="*/ 333286 h 869630"/>
              <a:gd name="connsiteX1090" fmla="*/ 813349 w 869629"/>
              <a:gd name="connsiteY1090" fmla="*/ 348532 h 869630"/>
              <a:gd name="connsiteX1091" fmla="*/ 817072 w 869629"/>
              <a:gd name="connsiteY1091" fmla="*/ 350081 h 869630"/>
              <a:gd name="connsiteX1092" fmla="*/ 818566 w 869629"/>
              <a:gd name="connsiteY1092" fmla="*/ 350515 h 869630"/>
              <a:gd name="connsiteX1093" fmla="*/ 819681 w 869629"/>
              <a:gd name="connsiteY1093" fmla="*/ 378181 h 869630"/>
              <a:gd name="connsiteX1094" fmla="*/ 811881 w 869629"/>
              <a:gd name="connsiteY1094" fmla="*/ 371278 h 869630"/>
              <a:gd name="connsiteX1095" fmla="*/ 799924 w 869629"/>
              <a:gd name="connsiteY1095" fmla="*/ 357934 h 869630"/>
              <a:gd name="connsiteX1096" fmla="*/ 859847 w 869629"/>
              <a:gd name="connsiteY1096" fmla="*/ 522892 h 869630"/>
              <a:gd name="connsiteX1097" fmla="*/ 842372 w 869629"/>
              <a:gd name="connsiteY1097" fmla="*/ 535692 h 869630"/>
              <a:gd name="connsiteX1098" fmla="*/ 859847 w 869629"/>
              <a:gd name="connsiteY1098" fmla="*/ 494983 h 869630"/>
              <a:gd name="connsiteX1099" fmla="*/ 857999 w 869629"/>
              <a:gd name="connsiteY1099" fmla="*/ 490906 h 869630"/>
              <a:gd name="connsiteX1100" fmla="*/ 853596 w 869629"/>
              <a:gd name="connsiteY1100" fmla="*/ 492401 h 869630"/>
              <a:gd name="connsiteX1101" fmla="*/ 837046 w 869629"/>
              <a:gd name="connsiteY1101" fmla="*/ 531100 h 869630"/>
              <a:gd name="connsiteX1102" fmla="*/ 834193 w 869629"/>
              <a:gd name="connsiteY1102" fmla="*/ 514006 h 869630"/>
              <a:gd name="connsiteX1103" fmla="*/ 833812 w 869629"/>
              <a:gd name="connsiteY1103" fmla="*/ 502864 h 869630"/>
              <a:gd name="connsiteX1104" fmla="*/ 830469 w 869629"/>
              <a:gd name="connsiteY1104" fmla="*/ 499467 h 869630"/>
              <a:gd name="connsiteX1105" fmla="*/ 827507 w 869629"/>
              <a:gd name="connsiteY1105" fmla="*/ 502864 h 869630"/>
              <a:gd name="connsiteX1106" fmla="*/ 827888 w 869629"/>
              <a:gd name="connsiteY1106" fmla="*/ 514386 h 869630"/>
              <a:gd name="connsiteX1107" fmla="*/ 833133 w 869629"/>
              <a:gd name="connsiteY1107" fmla="*/ 540502 h 869630"/>
              <a:gd name="connsiteX1108" fmla="*/ 822887 w 869629"/>
              <a:gd name="connsiteY1108" fmla="*/ 564227 h 869630"/>
              <a:gd name="connsiteX1109" fmla="*/ 815197 w 869629"/>
              <a:gd name="connsiteY1109" fmla="*/ 545285 h 869630"/>
              <a:gd name="connsiteX1110" fmla="*/ 814082 w 869629"/>
              <a:gd name="connsiteY1110" fmla="*/ 540448 h 869630"/>
              <a:gd name="connsiteX1111" fmla="*/ 813756 w 869629"/>
              <a:gd name="connsiteY1111" fmla="*/ 535611 h 869630"/>
              <a:gd name="connsiteX1112" fmla="*/ 809924 w 869629"/>
              <a:gd name="connsiteY1112" fmla="*/ 532268 h 869630"/>
              <a:gd name="connsiteX1113" fmla="*/ 807017 w 869629"/>
              <a:gd name="connsiteY1113" fmla="*/ 535611 h 869630"/>
              <a:gd name="connsiteX1114" fmla="*/ 807017 w 869629"/>
              <a:gd name="connsiteY1114" fmla="*/ 535991 h 869630"/>
              <a:gd name="connsiteX1115" fmla="*/ 807750 w 869629"/>
              <a:gd name="connsiteY1115" fmla="*/ 541562 h 869630"/>
              <a:gd name="connsiteX1116" fmla="*/ 808484 w 869629"/>
              <a:gd name="connsiteY1116" fmla="*/ 546807 h 869630"/>
              <a:gd name="connsiteX1117" fmla="*/ 819789 w 869629"/>
              <a:gd name="connsiteY1117" fmla="*/ 571374 h 869630"/>
              <a:gd name="connsiteX1118" fmla="*/ 809653 w 869629"/>
              <a:gd name="connsiteY1118" fmla="*/ 594773 h 869630"/>
              <a:gd name="connsiteX1119" fmla="*/ 806256 w 869629"/>
              <a:gd name="connsiteY1119" fmla="*/ 583305 h 869630"/>
              <a:gd name="connsiteX1120" fmla="*/ 802478 w 869629"/>
              <a:gd name="connsiteY1120" fmla="*/ 563928 h 869630"/>
              <a:gd name="connsiteX1121" fmla="*/ 798755 w 869629"/>
              <a:gd name="connsiteY1121" fmla="*/ 560912 h 869630"/>
              <a:gd name="connsiteX1122" fmla="*/ 796201 w 869629"/>
              <a:gd name="connsiteY1122" fmla="*/ 564689 h 869630"/>
              <a:gd name="connsiteX1123" fmla="*/ 799924 w 869629"/>
              <a:gd name="connsiteY1123" fmla="*/ 584799 h 869630"/>
              <a:gd name="connsiteX1124" fmla="*/ 805930 w 869629"/>
              <a:gd name="connsiteY1124" fmla="*/ 603279 h 869630"/>
              <a:gd name="connsiteX1125" fmla="*/ 798076 w 869629"/>
              <a:gd name="connsiteY1125" fmla="*/ 621704 h 869630"/>
              <a:gd name="connsiteX1126" fmla="*/ 799924 w 869629"/>
              <a:gd name="connsiteY1126" fmla="*/ 626161 h 869630"/>
              <a:gd name="connsiteX1127" fmla="*/ 804000 w 869629"/>
              <a:gd name="connsiteY1127" fmla="*/ 624313 h 869630"/>
              <a:gd name="connsiteX1128" fmla="*/ 811854 w 869629"/>
              <a:gd name="connsiteY1128" fmla="*/ 606323 h 869630"/>
              <a:gd name="connsiteX1129" fmla="*/ 825985 w 869629"/>
              <a:gd name="connsiteY1129" fmla="*/ 598197 h 869630"/>
              <a:gd name="connsiteX1130" fmla="*/ 841965 w 869629"/>
              <a:gd name="connsiteY1130" fmla="*/ 587055 h 869630"/>
              <a:gd name="connsiteX1131" fmla="*/ 842753 w 869629"/>
              <a:gd name="connsiteY1131" fmla="*/ 582598 h 869630"/>
              <a:gd name="connsiteX1132" fmla="*/ 838296 w 869629"/>
              <a:gd name="connsiteY1132" fmla="*/ 581864 h 869630"/>
              <a:gd name="connsiteX1133" fmla="*/ 822643 w 869629"/>
              <a:gd name="connsiteY1133" fmla="*/ 592626 h 869630"/>
              <a:gd name="connsiteX1134" fmla="*/ 816121 w 869629"/>
              <a:gd name="connsiteY1134" fmla="*/ 596403 h 869630"/>
              <a:gd name="connsiteX1135" fmla="*/ 826040 w 869629"/>
              <a:gd name="connsiteY1135" fmla="*/ 573358 h 869630"/>
              <a:gd name="connsiteX1136" fmla="*/ 840905 w 869629"/>
              <a:gd name="connsiteY1136" fmla="*/ 565396 h 869630"/>
              <a:gd name="connsiteX1137" fmla="*/ 857673 w 869629"/>
              <a:gd name="connsiteY1137" fmla="*/ 552025 h 869630"/>
              <a:gd name="connsiteX1138" fmla="*/ 857673 w 869629"/>
              <a:gd name="connsiteY1138" fmla="*/ 547188 h 869630"/>
              <a:gd name="connsiteX1139" fmla="*/ 853161 w 869629"/>
              <a:gd name="connsiteY1139" fmla="*/ 547188 h 869630"/>
              <a:gd name="connsiteX1140" fmla="*/ 837508 w 869629"/>
              <a:gd name="connsiteY1140" fmla="*/ 559879 h 869630"/>
              <a:gd name="connsiteX1141" fmla="*/ 830035 w 869629"/>
              <a:gd name="connsiteY1141" fmla="*/ 564227 h 869630"/>
              <a:gd name="connsiteX1142" fmla="*/ 838677 w 869629"/>
              <a:gd name="connsiteY1142" fmla="*/ 544334 h 869630"/>
              <a:gd name="connsiteX1143" fmla="*/ 845742 w 869629"/>
              <a:gd name="connsiteY1143" fmla="*/ 541209 h 869630"/>
              <a:gd name="connsiteX1144" fmla="*/ 864385 w 869629"/>
              <a:gd name="connsiteY1144" fmla="*/ 527838 h 869630"/>
              <a:gd name="connsiteX1145" fmla="*/ 864766 w 869629"/>
              <a:gd name="connsiteY1145" fmla="*/ 523327 h 869630"/>
              <a:gd name="connsiteX1146" fmla="*/ 859847 w 869629"/>
              <a:gd name="connsiteY1146" fmla="*/ 522892 h 869630"/>
              <a:gd name="connsiteX1147" fmla="*/ 259313 w 869629"/>
              <a:gd name="connsiteY1147" fmla="*/ 97100 h 869630"/>
              <a:gd name="connsiteX1148" fmla="*/ 279314 w 869629"/>
              <a:gd name="connsiteY1148" fmla="*/ 89626 h 869630"/>
              <a:gd name="connsiteX1149" fmla="*/ 292114 w 869629"/>
              <a:gd name="connsiteY1149" fmla="*/ 93703 h 869630"/>
              <a:gd name="connsiteX1150" fmla="*/ 306599 w 869629"/>
              <a:gd name="connsiteY1150" fmla="*/ 96719 h 869630"/>
              <a:gd name="connsiteX1151" fmla="*/ 310376 w 869629"/>
              <a:gd name="connsiteY1151" fmla="*/ 93703 h 869630"/>
              <a:gd name="connsiteX1152" fmla="*/ 307713 w 869629"/>
              <a:gd name="connsiteY1152" fmla="*/ 89980 h 869630"/>
              <a:gd name="connsiteX1153" fmla="*/ 293582 w 869629"/>
              <a:gd name="connsiteY1153" fmla="*/ 87371 h 869630"/>
              <a:gd name="connsiteX1154" fmla="*/ 288744 w 869629"/>
              <a:gd name="connsiteY1154" fmla="*/ 85767 h 869630"/>
              <a:gd name="connsiteX1155" fmla="*/ 307170 w 869629"/>
              <a:gd name="connsiteY1155" fmla="*/ 77859 h 869630"/>
              <a:gd name="connsiteX1156" fmla="*/ 327823 w 869629"/>
              <a:gd name="connsiteY1156" fmla="*/ 84381 h 869630"/>
              <a:gd name="connsiteX1157" fmla="*/ 332335 w 869629"/>
              <a:gd name="connsiteY1157" fmla="*/ 85496 h 869630"/>
              <a:gd name="connsiteX1158" fmla="*/ 336058 w 869629"/>
              <a:gd name="connsiteY1158" fmla="*/ 82887 h 869630"/>
              <a:gd name="connsiteX1159" fmla="*/ 333449 w 869629"/>
              <a:gd name="connsiteY1159" fmla="*/ 78810 h 869630"/>
              <a:gd name="connsiteX1160" fmla="*/ 328992 w 869629"/>
              <a:gd name="connsiteY1160" fmla="*/ 78077 h 869630"/>
              <a:gd name="connsiteX1161" fmla="*/ 314833 w 869629"/>
              <a:gd name="connsiteY1161" fmla="*/ 74353 h 869630"/>
              <a:gd name="connsiteX1162" fmla="*/ 318910 w 869629"/>
              <a:gd name="connsiteY1162" fmla="*/ 72505 h 869630"/>
              <a:gd name="connsiteX1163" fmla="*/ 332932 w 869629"/>
              <a:gd name="connsiteY1163" fmla="*/ 65331 h 869630"/>
              <a:gd name="connsiteX1164" fmla="*/ 360271 w 869629"/>
              <a:gd name="connsiteY1164" fmla="*/ 67994 h 869630"/>
              <a:gd name="connsiteX1165" fmla="*/ 363614 w 869629"/>
              <a:gd name="connsiteY1165" fmla="*/ 65086 h 869630"/>
              <a:gd name="connsiteX1166" fmla="*/ 360652 w 869629"/>
              <a:gd name="connsiteY1166" fmla="*/ 61689 h 869630"/>
              <a:gd name="connsiteX1167" fmla="*/ 342281 w 869629"/>
              <a:gd name="connsiteY1167" fmla="*/ 60358 h 869630"/>
              <a:gd name="connsiteX1168" fmla="*/ 378153 w 869629"/>
              <a:gd name="connsiteY1168" fmla="*/ 40085 h 869630"/>
              <a:gd name="connsiteX1169" fmla="*/ 379267 w 869629"/>
              <a:gd name="connsiteY1169" fmla="*/ 35247 h 869630"/>
              <a:gd name="connsiteX1170" fmla="*/ 374811 w 869629"/>
              <a:gd name="connsiteY1170" fmla="*/ 34133 h 869630"/>
              <a:gd name="connsiteX1171" fmla="*/ 336275 w 869629"/>
              <a:gd name="connsiteY1171" fmla="*/ 56010 h 869630"/>
              <a:gd name="connsiteX1172" fmla="*/ 339047 w 869629"/>
              <a:gd name="connsiteY1172" fmla="*/ 48264 h 869630"/>
              <a:gd name="connsiteX1173" fmla="*/ 340542 w 869629"/>
              <a:gd name="connsiteY1173" fmla="*/ 45656 h 869630"/>
              <a:gd name="connsiteX1174" fmla="*/ 342091 w 869629"/>
              <a:gd name="connsiteY1174" fmla="*/ 43101 h 869630"/>
              <a:gd name="connsiteX1175" fmla="*/ 340922 w 869629"/>
              <a:gd name="connsiteY1175" fmla="*/ 38590 h 869630"/>
              <a:gd name="connsiteX1176" fmla="*/ 336465 w 869629"/>
              <a:gd name="connsiteY1176" fmla="*/ 39704 h 869630"/>
              <a:gd name="connsiteX1177" fmla="*/ 328503 w 869629"/>
              <a:gd name="connsiteY1177" fmla="*/ 60140 h 869630"/>
              <a:gd name="connsiteX1178" fmla="*/ 315975 w 869629"/>
              <a:gd name="connsiteY1178" fmla="*/ 66554 h 869630"/>
              <a:gd name="connsiteX1179" fmla="*/ 311300 w 869629"/>
              <a:gd name="connsiteY1179" fmla="*/ 68674 h 869630"/>
              <a:gd name="connsiteX1180" fmla="*/ 312632 w 869629"/>
              <a:gd name="connsiteY1180" fmla="*/ 62423 h 869630"/>
              <a:gd name="connsiteX1181" fmla="*/ 317823 w 869629"/>
              <a:gd name="connsiteY1181" fmla="*/ 51227 h 869630"/>
              <a:gd name="connsiteX1182" fmla="*/ 317089 w 869629"/>
              <a:gd name="connsiteY1182" fmla="*/ 46389 h 869630"/>
              <a:gd name="connsiteX1183" fmla="*/ 312252 w 869629"/>
              <a:gd name="connsiteY1183" fmla="*/ 47123 h 869630"/>
              <a:gd name="connsiteX1184" fmla="*/ 306246 w 869629"/>
              <a:gd name="connsiteY1184" fmla="*/ 60548 h 869630"/>
              <a:gd name="connsiteX1185" fmla="*/ 304289 w 869629"/>
              <a:gd name="connsiteY1185" fmla="*/ 71908 h 869630"/>
              <a:gd name="connsiteX1186" fmla="*/ 282630 w 869629"/>
              <a:gd name="connsiteY1186" fmla="*/ 81310 h 869630"/>
              <a:gd name="connsiteX1187" fmla="*/ 285456 w 869629"/>
              <a:gd name="connsiteY1187" fmla="*/ 72505 h 869630"/>
              <a:gd name="connsiteX1188" fmla="*/ 292141 w 869629"/>
              <a:gd name="connsiteY1188" fmla="*/ 57966 h 869630"/>
              <a:gd name="connsiteX1189" fmla="*/ 290647 w 869629"/>
              <a:gd name="connsiteY1189" fmla="*/ 53509 h 869630"/>
              <a:gd name="connsiteX1190" fmla="*/ 286135 w 869629"/>
              <a:gd name="connsiteY1190" fmla="*/ 55004 h 869630"/>
              <a:gd name="connsiteX1191" fmla="*/ 279070 w 869629"/>
              <a:gd name="connsiteY1191" fmla="*/ 70304 h 869630"/>
              <a:gd name="connsiteX1192" fmla="*/ 275184 w 869629"/>
              <a:gd name="connsiteY1192" fmla="*/ 84381 h 869630"/>
              <a:gd name="connsiteX1193" fmla="*/ 257084 w 869629"/>
              <a:gd name="connsiteY1193" fmla="*/ 91175 h 869630"/>
              <a:gd name="connsiteX1194" fmla="*/ 255236 w 869629"/>
              <a:gd name="connsiteY1194" fmla="*/ 95197 h 869630"/>
              <a:gd name="connsiteX1195" fmla="*/ 259313 w 869629"/>
              <a:gd name="connsiteY1195" fmla="*/ 97100 h 869630"/>
              <a:gd name="connsiteX1196" fmla="*/ 141587 w 869629"/>
              <a:gd name="connsiteY1196" fmla="*/ 223740 h 869630"/>
              <a:gd name="connsiteX1197" fmla="*/ 142701 w 869629"/>
              <a:gd name="connsiteY1197" fmla="*/ 219283 h 869630"/>
              <a:gd name="connsiteX1198" fmla="*/ 138244 w 869629"/>
              <a:gd name="connsiteY1198" fmla="*/ 217788 h 869630"/>
              <a:gd name="connsiteX1199" fmla="*/ 129276 w 869629"/>
              <a:gd name="connsiteY1199" fmla="*/ 223359 h 869630"/>
              <a:gd name="connsiteX1200" fmla="*/ 121205 w 869629"/>
              <a:gd name="connsiteY1200" fmla="*/ 227816 h 869630"/>
              <a:gd name="connsiteX1201" fmla="*/ 131722 w 869629"/>
              <a:gd name="connsiteY1201" fmla="*/ 207923 h 869630"/>
              <a:gd name="connsiteX1202" fmla="*/ 149767 w 869629"/>
              <a:gd name="connsiteY1202" fmla="*/ 201401 h 869630"/>
              <a:gd name="connsiteX1203" fmla="*/ 158001 w 869629"/>
              <a:gd name="connsiteY1203" fmla="*/ 196944 h 869630"/>
              <a:gd name="connsiteX1204" fmla="*/ 160229 w 869629"/>
              <a:gd name="connsiteY1204" fmla="*/ 192813 h 869630"/>
              <a:gd name="connsiteX1205" fmla="*/ 156153 w 869629"/>
              <a:gd name="connsiteY1205" fmla="*/ 190639 h 869630"/>
              <a:gd name="connsiteX1206" fmla="*/ 146451 w 869629"/>
              <a:gd name="connsiteY1206" fmla="*/ 195776 h 869630"/>
              <a:gd name="connsiteX1207" fmla="*/ 135255 w 869629"/>
              <a:gd name="connsiteY1207" fmla="*/ 201129 h 869630"/>
              <a:gd name="connsiteX1208" fmla="*/ 135309 w 869629"/>
              <a:gd name="connsiteY1208" fmla="*/ 201021 h 869630"/>
              <a:gd name="connsiteX1209" fmla="*/ 143897 w 869629"/>
              <a:gd name="connsiteY1209" fmla="*/ 184199 h 869630"/>
              <a:gd name="connsiteX1210" fmla="*/ 167730 w 869629"/>
              <a:gd name="connsiteY1210" fmla="*/ 173056 h 869630"/>
              <a:gd name="connsiteX1211" fmla="*/ 168409 w 869629"/>
              <a:gd name="connsiteY1211" fmla="*/ 168654 h 869630"/>
              <a:gd name="connsiteX1212" fmla="*/ 163952 w 869629"/>
              <a:gd name="connsiteY1212" fmla="*/ 167485 h 869630"/>
              <a:gd name="connsiteX1213" fmla="*/ 147756 w 869629"/>
              <a:gd name="connsiteY1213" fmla="*/ 176834 h 869630"/>
              <a:gd name="connsiteX1214" fmla="*/ 179225 w 869629"/>
              <a:gd name="connsiteY1214" fmla="*/ 124656 h 869630"/>
              <a:gd name="connsiteX1215" fmla="*/ 178111 w 869629"/>
              <a:gd name="connsiteY1215" fmla="*/ 120199 h 869630"/>
              <a:gd name="connsiteX1216" fmla="*/ 173654 w 869629"/>
              <a:gd name="connsiteY1216" fmla="*/ 120987 h 869630"/>
              <a:gd name="connsiteX1217" fmla="*/ 144087 w 869629"/>
              <a:gd name="connsiteY1217" fmla="*/ 169605 h 869630"/>
              <a:gd name="connsiteX1218" fmla="*/ 142348 w 869629"/>
              <a:gd name="connsiteY1218" fmla="*/ 151071 h 869630"/>
              <a:gd name="connsiteX1219" fmla="*/ 139739 w 869629"/>
              <a:gd name="connsiteY1219" fmla="*/ 146995 h 869630"/>
              <a:gd name="connsiteX1220" fmla="*/ 136016 w 869629"/>
              <a:gd name="connsiteY1220" fmla="*/ 149957 h 869630"/>
              <a:gd name="connsiteX1221" fmla="*/ 139304 w 869629"/>
              <a:gd name="connsiteY1221" fmla="*/ 178628 h 869630"/>
              <a:gd name="connsiteX1222" fmla="*/ 130336 w 869629"/>
              <a:gd name="connsiteY1222" fmla="*/ 196102 h 869630"/>
              <a:gd name="connsiteX1223" fmla="*/ 129276 w 869629"/>
              <a:gd name="connsiteY1223" fmla="*/ 193982 h 869630"/>
              <a:gd name="connsiteX1224" fmla="*/ 125199 w 869629"/>
              <a:gd name="connsiteY1224" fmla="*/ 177568 h 869630"/>
              <a:gd name="connsiteX1225" fmla="*/ 122591 w 869629"/>
              <a:gd name="connsiteY1225" fmla="*/ 173491 h 869630"/>
              <a:gd name="connsiteX1226" fmla="*/ 118868 w 869629"/>
              <a:gd name="connsiteY1226" fmla="*/ 176100 h 869630"/>
              <a:gd name="connsiteX1227" fmla="*/ 123324 w 869629"/>
              <a:gd name="connsiteY1227" fmla="*/ 196971 h 869630"/>
              <a:gd name="connsiteX1228" fmla="*/ 126341 w 869629"/>
              <a:gd name="connsiteY1228" fmla="*/ 203711 h 869630"/>
              <a:gd name="connsiteX1229" fmla="*/ 114764 w 869629"/>
              <a:gd name="connsiteY1229" fmla="*/ 225696 h 869630"/>
              <a:gd name="connsiteX1230" fmla="*/ 111802 w 869629"/>
              <a:gd name="connsiteY1230" fmla="*/ 211538 h 869630"/>
              <a:gd name="connsiteX1231" fmla="*/ 111367 w 869629"/>
              <a:gd name="connsiteY1231" fmla="*/ 207407 h 869630"/>
              <a:gd name="connsiteX1232" fmla="*/ 111041 w 869629"/>
              <a:gd name="connsiteY1232" fmla="*/ 204445 h 869630"/>
              <a:gd name="connsiteX1233" fmla="*/ 111041 w 869629"/>
              <a:gd name="connsiteY1233" fmla="*/ 204064 h 869630"/>
              <a:gd name="connsiteX1234" fmla="*/ 107644 w 869629"/>
              <a:gd name="connsiteY1234" fmla="*/ 200722 h 869630"/>
              <a:gd name="connsiteX1235" fmla="*/ 104682 w 869629"/>
              <a:gd name="connsiteY1235" fmla="*/ 204064 h 869630"/>
              <a:gd name="connsiteX1236" fmla="*/ 104682 w 869629"/>
              <a:gd name="connsiteY1236" fmla="*/ 208141 h 869630"/>
              <a:gd name="connsiteX1237" fmla="*/ 105416 w 869629"/>
              <a:gd name="connsiteY1237" fmla="*/ 212217 h 869630"/>
              <a:gd name="connsiteX1238" fmla="*/ 110470 w 869629"/>
              <a:gd name="connsiteY1238" fmla="*/ 233333 h 869630"/>
              <a:gd name="connsiteX1239" fmla="*/ 102453 w 869629"/>
              <a:gd name="connsiteY1239" fmla="*/ 245752 h 869630"/>
              <a:gd name="connsiteX1240" fmla="*/ 103187 w 869629"/>
              <a:gd name="connsiteY1240" fmla="*/ 250209 h 869630"/>
              <a:gd name="connsiteX1241" fmla="*/ 107644 w 869629"/>
              <a:gd name="connsiteY1241" fmla="*/ 249475 h 869630"/>
              <a:gd name="connsiteX1242" fmla="*/ 116775 w 869629"/>
              <a:gd name="connsiteY1242" fmla="*/ 235615 h 869630"/>
              <a:gd name="connsiteX1243" fmla="*/ 133026 w 869629"/>
              <a:gd name="connsiteY1243" fmla="*/ 228985 h 869630"/>
              <a:gd name="connsiteX1244" fmla="*/ 141587 w 869629"/>
              <a:gd name="connsiteY1244" fmla="*/ 223740 h 869630"/>
              <a:gd name="connsiteX1245" fmla="*/ 715733 w 869629"/>
              <a:gd name="connsiteY1245" fmla="*/ 727826 h 869630"/>
              <a:gd name="connsiteX1246" fmla="*/ 721304 w 869629"/>
              <a:gd name="connsiteY1246" fmla="*/ 714075 h 869630"/>
              <a:gd name="connsiteX1247" fmla="*/ 720190 w 869629"/>
              <a:gd name="connsiteY1247" fmla="*/ 709564 h 869630"/>
              <a:gd name="connsiteX1248" fmla="*/ 715733 w 869629"/>
              <a:gd name="connsiteY1248" fmla="*/ 711059 h 869630"/>
              <a:gd name="connsiteX1249" fmla="*/ 709373 w 869629"/>
              <a:gd name="connsiteY1249" fmla="*/ 725924 h 869630"/>
              <a:gd name="connsiteX1250" fmla="*/ 706819 w 869629"/>
              <a:gd name="connsiteY1250" fmla="*/ 739512 h 869630"/>
              <a:gd name="connsiteX1251" fmla="*/ 684046 w 869629"/>
              <a:gd name="connsiteY1251" fmla="*/ 753263 h 869630"/>
              <a:gd name="connsiteX1252" fmla="*/ 687388 w 869629"/>
              <a:gd name="connsiteY1252" fmla="*/ 735653 h 869630"/>
              <a:gd name="connsiteX1253" fmla="*/ 690350 w 869629"/>
              <a:gd name="connsiteY1253" fmla="*/ 726359 h 869630"/>
              <a:gd name="connsiteX1254" fmla="*/ 688502 w 869629"/>
              <a:gd name="connsiteY1254" fmla="*/ 722228 h 869630"/>
              <a:gd name="connsiteX1255" fmla="*/ 683991 w 869629"/>
              <a:gd name="connsiteY1255" fmla="*/ 724130 h 869630"/>
              <a:gd name="connsiteX1256" fmla="*/ 681029 w 869629"/>
              <a:gd name="connsiteY1256" fmla="*/ 733778 h 869630"/>
              <a:gd name="connsiteX1257" fmla="*/ 677061 w 869629"/>
              <a:gd name="connsiteY1257" fmla="*/ 757285 h 869630"/>
              <a:gd name="connsiteX1258" fmla="*/ 651625 w 869629"/>
              <a:gd name="connsiteY1258" fmla="*/ 770819 h 869630"/>
              <a:gd name="connsiteX1259" fmla="*/ 653473 w 869629"/>
              <a:gd name="connsiteY1259" fmla="*/ 759513 h 869630"/>
              <a:gd name="connsiteX1260" fmla="*/ 661707 w 869629"/>
              <a:gd name="connsiteY1260" fmla="*/ 743425 h 869630"/>
              <a:gd name="connsiteX1261" fmla="*/ 660973 w 869629"/>
              <a:gd name="connsiteY1261" fmla="*/ 738968 h 869630"/>
              <a:gd name="connsiteX1262" fmla="*/ 656462 w 869629"/>
              <a:gd name="connsiteY1262" fmla="*/ 739702 h 869630"/>
              <a:gd name="connsiteX1263" fmla="*/ 647168 w 869629"/>
              <a:gd name="connsiteY1263" fmla="*/ 757584 h 869630"/>
              <a:gd name="connsiteX1264" fmla="*/ 644885 w 869629"/>
              <a:gd name="connsiteY1264" fmla="*/ 774243 h 869630"/>
              <a:gd name="connsiteX1265" fmla="*/ 602463 w 869629"/>
              <a:gd name="connsiteY1265" fmla="*/ 793728 h 869630"/>
              <a:gd name="connsiteX1266" fmla="*/ 600914 w 869629"/>
              <a:gd name="connsiteY1266" fmla="*/ 797804 h 869630"/>
              <a:gd name="connsiteX1267" fmla="*/ 605045 w 869629"/>
              <a:gd name="connsiteY1267" fmla="*/ 799652 h 869630"/>
              <a:gd name="connsiteX1268" fmla="*/ 620916 w 869629"/>
              <a:gd name="connsiteY1268" fmla="*/ 792804 h 869630"/>
              <a:gd name="connsiteX1269" fmla="*/ 621813 w 869629"/>
              <a:gd name="connsiteY1269" fmla="*/ 793347 h 869630"/>
              <a:gd name="connsiteX1270" fmla="*/ 636732 w 869629"/>
              <a:gd name="connsiteY1270" fmla="*/ 797424 h 869630"/>
              <a:gd name="connsiteX1271" fmla="*/ 651597 w 869629"/>
              <a:gd name="connsiteY1271" fmla="*/ 797098 h 869630"/>
              <a:gd name="connsiteX1272" fmla="*/ 654560 w 869629"/>
              <a:gd name="connsiteY1272" fmla="*/ 793320 h 869630"/>
              <a:gd name="connsiteX1273" fmla="*/ 650837 w 869629"/>
              <a:gd name="connsiteY1273" fmla="*/ 790358 h 869630"/>
              <a:gd name="connsiteX1274" fmla="*/ 637031 w 869629"/>
              <a:gd name="connsiteY1274" fmla="*/ 790739 h 869630"/>
              <a:gd name="connsiteX1275" fmla="*/ 629177 w 869629"/>
              <a:gd name="connsiteY1275" fmla="*/ 789135 h 869630"/>
              <a:gd name="connsiteX1276" fmla="*/ 648989 w 869629"/>
              <a:gd name="connsiteY1276" fmla="*/ 779569 h 869630"/>
              <a:gd name="connsiteX1277" fmla="*/ 663473 w 869629"/>
              <a:gd name="connsiteY1277" fmla="*/ 782531 h 869630"/>
              <a:gd name="connsiteX1278" fmla="*/ 677686 w 869629"/>
              <a:gd name="connsiteY1278" fmla="*/ 783211 h 869630"/>
              <a:gd name="connsiteX1279" fmla="*/ 680975 w 869629"/>
              <a:gd name="connsiteY1279" fmla="*/ 779923 h 869630"/>
              <a:gd name="connsiteX1280" fmla="*/ 677306 w 869629"/>
              <a:gd name="connsiteY1280" fmla="*/ 776526 h 869630"/>
              <a:gd name="connsiteX1281" fmla="*/ 664615 w 869629"/>
              <a:gd name="connsiteY1281" fmla="*/ 776200 h 869630"/>
              <a:gd name="connsiteX1282" fmla="*/ 658038 w 869629"/>
              <a:gd name="connsiteY1282" fmla="*/ 774977 h 869630"/>
              <a:gd name="connsiteX1283" fmla="*/ 681708 w 869629"/>
              <a:gd name="connsiteY1283" fmla="*/ 762177 h 869630"/>
              <a:gd name="connsiteX1284" fmla="*/ 692905 w 869629"/>
              <a:gd name="connsiteY1284" fmla="*/ 764623 h 869630"/>
              <a:gd name="connsiteX1285" fmla="*/ 706275 w 869629"/>
              <a:gd name="connsiteY1285" fmla="*/ 765356 h 869630"/>
              <a:gd name="connsiteX1286" fmla="*/ 709672 w 869629"/>
              <a:gd name="connsiteY1286" fmla="*/ 762340 h 869630"/>
              <a:gd name="connsiteX1287" fmla="*/ 706275 w 869629"/>
              <a:gd name="connsiteY1287" fmla="*/ 758997 h 869630"/>
              <a:gd name="connsiteX1288" fmla="*/ 690024 w 869629"/>
              <a:gd name="connsiteY1288" fmla="*/ 757285 h 869630"/>
              <a:gd name="connsiteX1289" fmla="*/ 710569 w 869629"/>
              <a:gd name="connsiteY1289" fmla="*/ 744757 h 869630"/>
              <a:gd name="connsiteX1290" fmla="*/ 721249 w 869629"/>
              <a:gd name="connsiteY1290" fmla="*/ 746360 h 869630"/>
              <a:gd name="connsiteX1291" fmla="*/ 733180 w 869629"/>
              <a:gd name="connsiteY1291" fmla="*/ 746360 h 869630"/>
              <a:gd name="connsiteX1292" fmla="*/ 736087 w 869629"/>
              <a:gd name="connsiteY1292" fmla="*/ 742637 h 869630"/>
              <a:gd name="connsiteX1293" fmla="*/ 732364 w 869629"/>
              <a:gd name="connsiteY1293" fmla="*/ 740028 h 869630"/>
              <a:gd name="connsiteX1294" fmla="*/ 718831 w 869629"/>
              <a:gd name="connsiteY1294" fmla="*/ 739539 h 869630"/>
              <a:gd name="connsiteX1295" fmla="*/ 753235 w 869629"/>
              <a:gd name="connsiteY1295" fmla="*/ 716874 h 869630"/>
              <a:gd name="connsiteX1296" fmla="*/ 753969 w 869629"/>
              <a:gd name="connsiteY1296" fmla="*/ 712037 h 869630"/>
              <a:gd name="connsiteX1297" fmla="*/ 749132 w 869629"/>
              <a:gd name="connsiteY1297" fmla="*/ 711303 h 869630"/>
              <a:gd name="connsiteX1298" fmla="*/ 713885 w 869629"/>
              <a:gd name="connsiteY1298" fmla="*/ 734919 h 869630"/>
              <a:gd name="connsiteX1299" fmla="*/ 715733 w 869629"/>
              <a:gd name="connsiteY1299" fmla="*/ 727826 h 869630"/>
              <a:gd name="connsiteX1300" fmla="*/ 639368 w 869629"/>
              <a:gd name="connsiteY1300" fmla="*/ 132129 h 869630"/>
              <a:gd name="connsiteX1301" fmla="*/ 641977 w 869629"/>
              <a:gd name="connsiteY1301" fmla="*/ 126178 h 869630"/>
              <a:gd name="connsiteX1302" fmla="*/ 639368 w 869629"/>
              <a:gd name="connsiteY1302" fmla="*/ 120172 h 869630"/>
              <a:gd name="connsiteX1303" fmla="*/ 633009 w 869629"/>
              <a:gd name="connsiteY1303" fmla="*/ 117563 h 869630"/>
              <a:gd name="connsiteX1304" fmla="*/ 627058 w 869629"/>
              <a:gd name="connsiteY1304" fmla="*/ 120172 h 869630"/>
              <a:gd name="connsiteX1305" fmla="*/ 624449 w 869629"/>
              <a:gd name="connsiteY1305" fmla="*/ 126178 h 869630"/>
              <a:gd name="connsiteX1306" fmla="*/ 627058 w 869629"/>
              <a:gd name="connsiteY1306" fmla="*/ 132129 h 869630"/>
              <a:gd name="connsiteX1307" fmla="*/ 633009 w 869629"/>
              <a:gd name="connsiteY1307" fmla="*/ 134304 h 869630"/>
              <a:gd name="connsiteX1308" fmla="*/ 639368 w 869629"/>
              <a:gd name="connsiteY1308" fmla="*/ 132129 h 869630"/>
              <a:gd name="connsiteX1309" fmla="*/ 206863 w 869629"/>
              <a:gd name="connsiteY1309" fmla="*/ 584419 h 869630"/>
              <a:gd name="connsiteX1310" fmla="*/ 270835 w 869629"/>
              <a:gd name="connsiteY1310" fmla="*/ 656598 h 869630"/>
              <a:gd name="connsiteX1311" fmla="*/ 380327 w 869629"/>
              <a:gd name="connsiteY1311" fmla="*/ 659207 h 869630"/>
              <a:gd name="connsiteX1312" fmla="*/ 441147 w 869629"/>
              <a:gd name="connsiteY1312" fmla="*/ 691900 h 869630"/>
              <a:gd name="connsiteX1313" fmla="*/ 503380 w 869629"/>
              <a:gd name="connsiteY1313" fmla="*/ 659207 h 869630"/>
              <a:gd name="connsiteX1314" fmla="*/ 607790 w 869629"/>
              <a:gd name="connsiteY1314" fmla="*/ 656598 h 869630"/>
              <a:gd name="connsiteX1315" fmla="*/ 669506 w 869629"/>
              <a:gd name="connsiteY1315" fmla="*/ 589936 h 869630"/>
              <a:gd name="connsiteX1316" fmla="*/ 669398 w 869629"/>
              <a:gd name="connsiteY1316" fmla="*/ 584419 h 869630"/>
              <a:gd name="connsiteX1317" fmla="*/ 669398 w 869629"/>
              <a:gd name="connsiteY1317" fmla="*/ 203004 h 869630"/>
              <a:gd name="connsiteX1318" fmla="*/ 206863 w 869629"/>
              <a:gd name="connsiteY1318" fmla="*/ 203004 h 869630"/>
              <a:gd name="connsiteX1319" fmla="*/ 206863 w 869629"/>
              <a:gd name="connsiteY1319" fmla="*/ 584419 h 869630"/>
              <a:gd name="connsiteX1320" fmla="*/ 502157 w 869629"/>
              <a:gd name="connsiteY1320" fmla="*/ 368642 h 869630"/>
              <a:gd name="connsiteX1321" fmla="*/ 645564 w 869629"/>
              <a:gd name="connsiteY1321" fmla="*/ 368642 h 869630"/>
              <a:gd name="connsiteX1322" fmla="*/ 645564 w 869629"/>
              <a:gd name="connsiteY1322" fmla="*/ 354510 h 869630"/>
              <a:gd name="connsiteX1323" fmla="*/ 504005 w 869629"/>
              <a:gd name="connsiteY1323" fmla="*/ 354510 h 869630"/>
              <a:gd name="connsiteX1324" fmla="*/ 504005 w 869629"/>
              <a:gd name="connsiteY1324" fmla="*/ 344428 h 869630"/>
              <a:gd name="connsiteX1325" fmla="*/ 645564 w 869629"/>
              <a:gd name="connsiteY1325" fmla="*/ 344428 h 869630"/>
              <a:gd name="connsiteX1326" fmla="*/ 645564 w 869629"/>
              <a:gd name="connsiteY1326" fmla="*/ 330269 h 869630"/>
              <a:gd name="connsiteX1327" fmla="*/ 504005 w 869629"/>
              <a:gd name="connsiteY1327" fmla="*/ 330269 h 869630"/>
              <a:gd name="connsiteX1328" fmla="*/ 504005 w 869629"/>
              <a:gd name="connsiteY1328" fmla="*/ 319861 h 869630"/>
              <a:gd name="connsiteX1329" fmla="*/ 645564 w 869629"/>
              <a:gd name="connsiteY1329" fmla="*/ 319861 h 869630"/>
              <a:gd name="connsiteX1330" fmla="*/ 645564 w 869629"/>
              <a:gd name="connsiteY1330" fmla="*/ 307605 h 869630"/>
              <a:gd name="connsiteX1331" fmla="*/ 504005 w 869629"/>
              <a:gd name="connsiteY1331" fmla="*/ 307605 h 869630"/>
              <a:gd name="connsiteX1332" fmla="*/ 504005 w 869629"/>
              <a:gd name="connsiteY1332" fmla="*/ 297142 h 869630"/>
              <a:gd name="connsiteX1333" fmla="*/ 645564 w 869629"/>
              <a:gd name="connsiteY1333" fmla="*/ 297142 h 869630"/>
              <a:gd name="connsiteX1334" fmla="*/ 645564 w 869629"/>
              <a:gd name="connsiteY1334" fmla="*/ 281842 h 869630"/>
              <a:gd name="connsiteX1335" fmla="*/ 504005 w 869629"/>
              <a:gd name="connsiteY1335" fmla="*/ 281842 h 869630"/>
              <a:gd name="connsiteX1336" fmla="*/ 504005 w 869629"/>
              <a:gd name="connsiteY1336" fmla="*/ 271379 h 869630"/>
              <a:gd name="connsiteX1337" fmla="*/ 645564 w 869629"/>
              <a:gd name="connsiteY1337" fmla="*/ 271379 h 869630"/>
              <a:gd name="connsiteX1338" fmla="*/ 645564 w 869629"/>
              <a:gd name="connsiteY1338" fmla="*/ 254612 h 869630"/>
              <a:gd name="connsiteX1339" fmla="*/ 504005 w 869629"/>
              <a:gd name="connsiteY1339" fmla="*/ 254612 h 869630"/>
              <a:gd name="connsiteX1340" fmla="*/ 504005 w 869629"/>
              <a:gd name="connsiteY1340" fmla="*/ 244584 h 869630"/>
              <a:gd name="connsiteX1341" fmla="*/ 645564 w 869629"/>
              <a:gd name="connsiteY1341" fmla="*/ 244584 h 869630"/>
              <a:gd name="connsiteX1342" fmla="*/ 645564 w 869629"/>
              <a:gd name="connsiteY1342" fmla="*/ 229745 h 869630"/>
              <a:gd name="connsiteX1343" fmla="*/ 502157 w 869629"/>
              <a:gd name="connsiteY1343" fmla="*/ 229745 h 869630"/>
              <a:gd name="connsiteX1344" fmla="*/ 502157 w 869629"/>
              <a:gd name="connsiteY1344" fmla="*/ 214092 h 869630"/>
              <a:gd name="connsiteX1345" fmla="*/ 658636 w 869629"/>
              <a:gd name="connsiteY1345" fmla="*/ 214092 h 869630"/>
              <a:gd name="connsiteX1346" fmla="*/ 658636 w 869629"/>
              <a:gd name="connsiteY1346" fmla="*/ 379485 h 869630"/>
              <a:gd name="connsiteX1347" fmla="*/ 502157 w 869629"/>
              <a:gd name="connsiteY1347" fmla="*/ 379485 h 869630"/>
              <a:gd name="connsiteX1348" fmla="*/ 502157 w 869629"/>
              <a:gd name="connsiteY1348" fmla="*/ 368642 h 869630"/>
              <a:gd name="connsiteX1349" fmla="*/ 501722 w 869629"/>
              <a:gd name="connsiteY1349" fmla="*/ 636814 h 869630"/>
              <a:gd name="connsiteX1350" fmla="*/ 597164 w 869629"/>
              <a:gd name="connsiteY1350" fmla="*/ 636814 h 869630"/>
              <a:gd name="connsiteX1351" fmla="*/ 635536 w 869629"/>
              <a:gd name="connsiteY1351" fmla="*/ 620835 h 869630"/>
              <a:gd name="connsiteX1352" fmla="*/ 501722 w 869629"/>
              <a:gd name="connsiteY1352" fmla="*/ 620400 h 869630"/>
              <a:gd name="connsiteX1353" fmla="*/ 501722 w 869629"/>
              <a:gd name="connsiteY1353" fmla="*/ 611486 h 869630"/>
              <a:gd name="connsiteX1354" fmla="*/ 641053 w 869629"/>
              <a:gd name="connsiteY1354" fmla="*/ 611486 h 869630"/>
              <a:gd name="connsiteX1355" fmla="*/ 643716 w 869629"/>
              <a:gd name="connsiteY1355" fmla="*/ 596240 h 869630"/>
              <a:gd name="connsiteX1356" fmla="*/ 501722 w 869629"/>
              <a:gd name="connsiteY1356" fmla="*/ 596240 h 869630"/>
              <a:gd name="connsiteX1357" fmla="*/ 501722 w 869629"/>
              <a:gd name="connsiteY1357" fmla="*/ 587272 h 869630"/>
              <a:gd name="connsiteX1358" fmla="*/ 643716 w 869629"/>
              <a:gd name="connsiteY1358" fmla="*/ 586892 h 869630"/>
              <a:gd name="connsiteX1359" fmla="*/ 643716 w 869629"/>
              <a:gd name="connsiteY1359" fmla="*/ 571238 h 869630"/>
              <a:gd name="connsiteX1360" fmla="*/ 501722 w 869629"/>
              <a:gd name="connsiteY1360" fmla="*/ 571238 h 869630"/>
              <a:gd name="connsiteX1361" fmla="*/ 501722 w 869629"/>
              <a:gd name="connsiteY1361" fmla="*/ 562325 h 869630"/>
              <a:gd name="connsiteX1362" fmla="*/ 643716 w 869629"/>
              <a:gd name="connsiteY1362" fmla="*/ 562325 h 869630"/>
              <a:gd name="connsiteX1363" fmla="*/ 644097 w 869629"/>
              <a:gd name="connsiteY1363" fmla="*/ 544008 h 869630"/>
              <a:gd name="connsiteX1364" fmla="*/ 502157 w 869629"/>
              <a:gd name="connsiteY1364" fmla="*/ 544008 h 869630"/>
              <a:gd name="connsiteX1365" fmla="*/ 502157 w 869629"/>
              <a:gd name="connsiteY1365" fmla="*/ 535094 h 869630"/>
              <a:gd name="connsiteX1366" fmla="*/ 644097 w 869629"/>
              <a:gd name="connsiteY1366" fmla="*/ 535094 h 869630"/>
              <a:gd name="connsiteX1367" fmla="*/ 644097 w 869629"/>
              <a:gd name="connsiteY1367" fmla="*/ 516832 h 869630"/>
              <a:gd name="connsiteX1368" fmla="*/ 502157 w 869629"/>
              <a:gd name="connsiteY1368" fmla="*/ 516832 h 869630"/>
              <a:gd name="connsiteX1369" fmla="*/ 502157 w 869629"/>
              <a:gd name="connsiteY1369" fmla="*/ 507185 h 869630"/>
              <a:gd name="connsiteX1370" fmla="*/ 644097 w 869629"/>
              <a:gd name="connsiteY1370" fmla="*/ 507185 h 869630"/>
              <a:gd name="connsiteX1371" fmla="*/ 644097 w 869629"/>
              <a:gd name="connsiteY1371" fmla="*/ 490037 h 869630"/>
              <a:gd name="connsiteX1372" fmla="*/ 502157 w 869629"/>
              <a:gd name="connsiteY1372" fmla="*/ 490037 h 869630"/>
              <a:gd name="connsiteX1373" fmla="*/ 502157 w 869629"/>
              <a:gd name="connsiteY1373" fmla="*/ 473269 h 869630"/>
              <a:gd name="connsiteX1374" fmla="*/ 658636 w 869629"/>
              <a:gd name="connsiteY1374" fmla="*/ 473269 h 869630"/>
              <a:gd name="connsiteX1375" fmla="*/ 658636 w 869629"/>
              <a:gd name="connsiteY1375" fmla="*/ 597735 h 869630"/>
              <a:gd name="connsiteX1376" fmla="*/ 597164 w 869629"/>
              <a:gd name="connsiteY1376" fmla="*/ 646135 h 869630"/>
              <a:gd name="connsiteX1377" fmla="*/ 501722 w 869629"/>
              <a:gd name="connsiteY1377" fmla="*/ 646135 h 869630"/>
              <a:gd name="connsiteX1378" fmla="*/ 501722 w 869629"/>
              <a:gd name="connsiteY1378" fmla="*/ 636814 h 869630"/>
              <a:gd name="connsiteX1379" fmla="*/ 377093 w 869629"/>
              <a:gd name="connsiteY1379" fmla="*/ 646135 h 869630"/>
              <a:gd name="connsiteX1380" fmla="*/ 269015 w 869629"/>
              <a:gd name="connsiteY1380" fmla="*/ 646135 h 869630"/>
              <a:gd name="connsiteX1381" fmla="*/ 242165 w 869629"/>
              <a:gd name="connsiteY1381" fmla="*/ 636787 h 869630"/>
              <a:gd name="connsiteX1382" fmla="*/ 362119 w 869629"/>
              <a:gd name="connsiteY1382" fmla="*/ 636787 h 869630"/>
              <a:gd name="connsiteX1383" fmla="*/ 362119 w 869629"/>
              <a:gd name="connsiteY1383" fmla="*/ 620807 h 869630"/>
              <a:gd name="connsiteX1384" fmla="*/ 232137 w 869629"/>
              <a:gd name="connsiteY1384" fmla="*/ 620807 h 869630"/>
              <a:gd name="connsiteX1385" fmla="*/ 225397 w 869629"/>
              <a:gd name="connsiteY1385" fmla="*/ 611459 h 869630"/>
              <a:gd name="connsiteX1386" fmla="*/ 362119 w 869629"/>
              <a:gd name="connsiteY1386" fmla="*/ 611459 h 869630"/>
              <a:gd name="connsiteX1387" fmla="*/ 362119 w 869629"/>
              <a:gd name="connsiteY1387" fmla="*/ 596213 h 869630"/>
              <a:gd name="connsiteX1388" fmla="*/ 220940 w 869629"/>
              <a:gd name="connsiteY1388" fmla="*/ 596213 h 869630"/>
              <a:gd name="connsiteX1389" fmla="*/ 219446 w 869629"/>
              <a:gd name="connsiteY1389" fmla="*/ 586865 h 869630"/>
              <a:gd name="connsiteX1390" fmla="*/ 362119 w 869629"/>
              <a:gd name="connsiteY1390" fmla="*/ 586865 h 869630"/>
              <a:gd name="connsiteX1391" fmla="*/ 362119 w 869629"/>
              <a:gd name="connsiteY1391" fmla="*/ 571211 h 869630"/>
              <a:gd name="connsiteX1392" fmla="*/ 219446 w 869629"/>
              <a:gd name="connsiteY1392" fmla="*/ 571211 h 869630"/>
              <a:gd name="connsiteX1393" fmla="*/ 219446 w 869629"/>
              <a:gd name="connsiteY1393" fmla="*/ 562298 h 869630"/>
              <a:gd name="connsiteX1394" fmla="*/ 362119 w 869629"/>
              <a:gd name="connsiteY1394" fmla="*/ 562298 h 869630"/>
              <a:gd name="connsiteX1395" fmla="*/ 362119 w 869629"/>
              <a:gd name="connsiteY1395" fmla="*/ 543981 h 869630"/>
              <a:gd name="connsiteX1396" fmla="*/ 219446 w 869629"/>
              <a:gd name="connsiteY1396" fmla="*/ 543981 h 869630"/>
              <a:gd name="connsiteX1397" fmla="*/ 219446 w 869629"/>
              <a:gd name="connsiteY1397" fmla="*/ 535067 h 869630"/>
              <a:gd name="connsiteX1398" fmla="*/ 362119 w 869629"/>
              <a:gd name="connsiteY1398" fmla="*/ 535067 h 869630"/>
              <a:gd name="connsiteX1399" fmla="*/ 362119 w 869629"/>
              <a:gd name="connsiteY1399" fmla="*/ 516805 h 869630"/>
              <a:gd name="connsiteX1400" fmla="*/ 219446 w 869629"/>
              <a:gd name="connsiteY1400" fmla="*/ 516805 h 869630"/>
              <a:gd name="connsiteX1401" fmla="*/ 219446 w 869629"/>
              <a:gd name="connsiteY1401" fmla="*/ 507158 h 869630"/>
              <a:gd name="connsiteX1402" fmla="*/ 362119 w 869629"/>
              <a:gd name="connsiteY1402" fmla="*/ 507158 h 869630"/>
              <a:gd name="connsiteX1403" fmla="*/ 362119 w 869629"/>
              <a:gd name="connsiteY1403" fmla="*/ 490010 h 869630"/>
              <a:gd name="connsiteX1404" fmla="*/ 219446 w 869629"/>
              <a:gd name="connsiteY1404" fmla="*/ 490010 h 869630"/>
              <a:gd name="connsiteX1405" fmla="*/ 219446 w 869629"/>
              <a:gd name="connsiteY1405" fmla="*/ 473242 h 869630"/>
              <a:gd name="connsiteX1406" fmla="*/ 377093 w 869629"/>
              <a:gd name="connsiteY1406" fmla="*/ 473242 h 869630"/>
              <a:gd name="connsiteX1407" fmla="*/ 377093 w 869629"/>
              <a:gd name="connsiteY1407" fmla="*/ 646135 h 869630"/>
              <a:gd name="connsiteX1408" fmla="*/ 219446 w 869629"/>
              <a:gd name="connsiteY1408" fmla="*/ 368642 h 869630"/>
              <a:gd name="connsiteX1409" fmla="*/ 362853 w 869629"/>
              <a:gd name="connsiteY1409" fmla="*/ 368642 h 869630"/>
              <a:gd name="connsiteX1410" fmla="*/ 362853 w 869629"/>
              <a:gd name="connsiteY1410" fmla="*/ 354510 h 869630"/>
              <a:gd name="connsiteX1411" fmla="*/ 221294 w 869629"/>
              <a:gd name="connsiteY1411" fmla="*/ 354510 h 869630"/>
              <a:gd name="connsiteX1412" fmla="*/ 221294 w 869629"/>
              <a:gd name="connsiteY1412" fmla="*/ 344428 h 869630"/>
              <a:gd name="connsiteX1413" fmla="*/ 362853 w 869629"/>
              <a:gd name="connsiteY1413" fmla="*/ 344428 h 869630"/>
              <a:gd name="connsiteX1414" fmla="*/ 362853 w 869629"/>
              <a:gd name="connsiteY1414" fmla="*/ 330269 h 869630"/>
              <a:gd name="connsiteX1415" fmla="*/ 221294 w 869629"/>
              <a:gd name="connsiteY1415" fmla="*/ 330269 h 869630"/>
              <a:gd name="connsiteX1416" fmla="*/ 221294 w 869629"/>
              <a:gd name="connsiteY1416" fmla="*/ 319861 h 869630"/>
              <a:gd name="connsiteX1417" fmla="*/ 362853 w 869629"/>
              <a:gd name="connsiteY1417" fmla="*/ 319861 h 869630"/>
              <a:gd name="connsiteX1418" fmla="*/ 362853 w 869629"/>
              <a:gd name="connsiteY1418" fmla="*/ 307605 h 869630"/>
              <a:gd name="connsiteX1419" fmla="*/ 221294 w 869629"/>
              <a:gd name="connsiteY1419" fmla="*/ 307605 h 869630"/>
              <a:gd name="connsiteX1420" fmla="*/ 221294 w 869629"/>
              <a:gd name="connsiteY1420" fmla="*/ 297142 h 869630"/>
              <a:gd name="connsiteX1421" fmla="*/ 362853 w 869629"/>
              <a:gd name="connsiteY1421" fmla="*/ 297142 h 869630"/>
              <a:gd name="connsiteX1422" fmla="*/ 362853 w 869629"/>
              <a:gd name="connsiteY1422" fmla="*/ 281842 h 869630"/>
              <a:gd name="connsiteX1423" fmla="*/ 221294 w 869629"/>
              <a:gd name="connsiteY1423" fmla="*/ 281842 h 869630"/>
              <a:gd name="connsiteX1424" fmla="*/ 221294 w 869629"/>
              <a:gd name="connsiteY1424" fmla="*/ 271379 h 869630"/>
              <a:gd name="connsiteX1425" fmla="*/ 362853 w 869629"/>
              <a:gd name="connsiteY1425" fmla="*/ 271379 h 869630"/>
              <a:gd name="connsiteX1426" fmla="*/ 362853 w 869629"/>
              <a:gd name="connsiteY1426" fmla="*/ 254612 h 869630"/>
              <a:gd name="connsiteX1427" fmla="*/ 221294 w 869629"/>
              <a:gd name="connsiteY1427" fmla="*/ 254612 h 869630"/>
              <a:gd name="connsiteX1428" fmla="*/ 221294 w 869629"/>
              <a:gd name="connsiteY1428" fmla="*/ 244584 h 869630"/>
              <a:gd name="connsiteX1429" fmla="*/ 362853 w 869629"/>
              <a:gd name="connsiteY1429" fmla="*/ 244584 h 869630"/>
              <a:gd name="connsiteX1430" fmla="*/ 362853 w 869629"/>
              <a:gd name="connsiteY1430" fmla="*/ 229745 h 869630"/>
              <a:gd name="connsiteX1431" fmla="*/ 219446 w 869629"/>
              <a:gd name="connsiteY1431" fmla="*/ 229745 h 869630"/>
              <a:gd name="connsiteX1432" fmla="*/ 219446 w 869629"/>
              <a:gd name="connsiteY1432" fmla="*/ 214092 h 869630"/>
              <a:gd name="connsiteX1433" fmla="*/ 375925 w 869629"/>
              <a:gd name="connsiteY1433" fmla="*/ 214092 h 869630"/>
              <a:gd name="connsiteX1434" fmla="*/ 375925 w 869629"/>
              <a:gd name="connsiteY1434" fmla="*/ 379485 h 869630"/>
              <a:gd name="connsiteX1435" fmla="*/ 219446 w 869629"/>
              <a:gd name="connsiteY1435" fmla="*/ 379485 h 869630"/>
              <a:gd name="connsiteX1436" fmla="*/ 219446 w 869629"/>
              <a:gd name="connsiteY1436" fmla="*/ 368642 h 869630"/>
              <a:gd name="connsiteX1437" fmla="*/ 188302 w 869629"/>
              <a:gd name="connsiteY1437" fmla="*/ 204282 h 869630"/>
              <a:gd name="connsiteX1438" fmla="*/ 188302 w 869629"/>
              <a:gd name="connsiteY1438" fmla="*/ 584066 h 869630"/>
              <a:gd name="connsiteX1439" fmla="*/ 290429 w 869629"/>
              <a:gd name="connsiteY1439" fmla="*/ 673719 h 869630"/>
              <a:gd name="connsiteX1440" fmla="*/ 380979 w 869629"/>
              <a:gd name="connsiteY1440" fmla="*/ 676328 h 869630"/>
              <a:gd name="connsiteX1441" fmla="*/ 381659 w 869629"/>
              <a:gd name="connsiteY1441" fmla="*/ 676545 h 869630"/>
              <a:gd name="connsiteX1442" fmla="*/ 441691 w 869629"/>
              <a:gd name="connsiteY1442" fmla="*/ 723315 h 869630"/>
              <a:gd name="connsiteX1443" fmla="*/ 503597 w 869629"/>
              <a:gd name="connsiteY1443" fmla="*/ 676328 h 869630"/>
              <a:gd name="connsiteX1444" fmla="*/ 600099 w 869629"/>
              <a:gd name="connsiteY1444" fmla="*/ 673719 h 869630"/>
              <a:gd name="connsiteX1445" fmla="*/ 678339 w 869629"/>
              <a:gd name="connsiteY1445" fmla="*/ 600045 h 869630"/>
              <a:gd name="connsiteX1446" fmla="*/ 678339 w 869629"/>
              <a:gd name="connsiteY1446" fmla="*/ 592572 h 869630"/>
              <a:gd name="connsiteX1447" fmla="*/ 608388 w 869629"/>
              <a:gd name="connsiteY1447" fmla="*/ 665756 h 869630"/>
              <a:gd name="connsiteX1448" fmla="*/ 608007 w 869629"/>
              <a:gd name="connsiteY1448" fmla="*/ 661191 h 869630"/>
              <a:gd name="connsiteX1449" fmla="*/ 608007 w 869629"/>
              <a:gd name="connsiteY1449" fmla="*/ 665756 h 869630"/>
              <a:gd name="connsiteX1450" fmla="*/ 504358 w 869629"/>
              <a:gd name="connsiteY1450" fmla="*/ 668311 h 869630"/>
              <a:gd name="connsiteX1451" fmla="*/ 444952 w 869629"/>
              <a:gd name="connsiteY1451" fmla="*/ 701601 h 869630"/>
              <a:gd name="connsiteX1452" fmla="*/ 441446 w 869629"/>
              <a:gd name="connsiteY1452" fmla="*/ 706846 h 869630"/>
              <a:gd name="connsiteX1453" fmla="*/ 436609 w 869629"/>
              <a:gd name="connsiteY1453" fmla="*/ 700732 h 869630"/>
              <a:gd name="connsiteX1454" fmla="*/ 434598 w 869629"/>
              <a:gd name="connsiteY1454" fmla="*/ 697960 h 869630"/>
              <a:gd name="connsiteX1455" fmla="*/ 379702 w 869629"/>
              <a:gd name="connsiteY1455" fmla="*/ 668284 h 869630"/>
              <a:gd name="connsiteX1456" fmla="*/ 270564 w 869629"/>
              <a:gd name="connsiteY1456" fmla="*/ 665729 h 869630"/>
              <a:gd name="connsiteX1457" fmla="*/ 197732 w 869629"/>
              <a:gd name="connsiteY1457" fmla="*/ 584419 h 869630"/>
              <a:gd name="connsiteX1458" fmla="*/ 197732 w 869629"/>
              <a:gd name="connsiteY1458" fmla="*/ 196509 h 869630"/>
              <a:gd name="connsiteX1459" fmla="*/ 188302 w 869629"/>
              <a:gd name="connsiteY1459" fmla="*/ 204282 h 8696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 ang="0">
                <a:pos x="connsiteX1009" y="connsiteY1009"/>
              </a:cxn>
              <a:cxn ang="0">
                <a:pos x="connsiteX1010" y="connsiteY1010"/>
              </a:cxn>
              <a:cxn ang="0">
                <a:pos x="connsiteX1011" y="connsiteY1011"/>
              </a:cxn>
              <a:cxn ang="0">
                <a:pos x="connsiteX1012" y="connsiteY1012"/>
              </a:cxn>
              <a:cxn ang="0">
                <a:pos x="connsiteX1013" y="connsiteY1013"/>
              </a:cxn>
              <a:cxn ang="0">
                <a:pos x="connsiteX1014" y="connsiteY1014"/>
              </a:cxn>
              <a:cxn ang="0">
                <a:pos x="connsiteX1015" y="connsiteY1015"/>
              </a:cxn>
              <a:cxn ang="0">
                <a:pos x="connsiteX1016" y="connsiteY1016"/>
              </a:cxn>
              <a:cxn ang="0">
                <a:pos x="connsiteX1017" y="connsiteY1017"/>
              </a:cxn>
              <a:cxn ang="0">
                <a:pos x="connsiteX1018" y="connsiteY1018"/>
              </a:cxn>
              <a:cxn ang="0">
                <a:pos x="connsiteX1019" y="connsiteY1019"/>
              </a:cxn>
              <a:cxn ang="0">
                <a:pos x="connsiteX1020" y="connsiteY1020"/>
              </a:cxn>
              <a:cxn ang="0">
                <a:pos x="connsiteX1021" y="connsiteY1021"/>
              </a:cxn>
              <a:cxn ang="0">
                <a:pos x="connsiteX1022" y="connsiteY1022"/>
              </a:cxn>
              <a:cxn ang="0">
                <a:pos x="connsiteX1023" y="connsiteY1023"/>
              </a:cxn>
              <a:cxn ang="0">
                <a:pos x="connsiteX1024" y="connsiteY1024"/>
              </a:cxn>
              <a:cxn ang="0">
                <a:pos x="connsiteX1025" y="connsiteY1025"/>
              </a:cxn>
              <a:cxn ang="0">
                <a:pos x="connsiteX1026" y="connsiteY1026"/>
              </a:cxn>
              <a:cxn ang="0">
                <a:pos x="connsiteX1027" y="connsiteY1027"/>
              </a:cxn>
              <a:cxn ang="0">
                <a:pos x="connsiteX1028" y="connsiteY1028"/>
              </a:cxn>
              <a:cxn ang="0">
                <a:pos x="connsiteX1029" y="connsiteY1029"/>
              </a:cxn>
              <a:cxn ang="0">
                <a:pos x="connsiteX1030" y="connsiteY1030"/>
              </a:cxn>
              <a:cxn ang="0">
                <a:pos x="connsiteX1031" y="connsiteY1031"/>
              </a:cxn>
              <a:cxn ang="0">
                <a:pos x="connsiteX1032" y="connsiteY1032"/>
              </a:cxn>
              <a:cxn ang="0">
                <a:pos x="connsiteX1033" y="connsiteY1033"/>
              </a:cxn>
              <a:cxn ang="0">
                <a:pos x="connsiteX1034" y="connsiteY1034"/>
              </a:cxn>
              <a:cxn ang="0">
                <a:pos x="connsiteX1035" y="connsiteY1035"/>
              </a:cxn>
              <a:cxn ang="0">
                <a:pos x="connsiteX1036" y="connsiteY1036"/>
              </a:cxn>
              <a:cxn ang="0">
                <a:pos x="connsiteX1037" y="connsiteY1037"/>
              </a:cxn>
              <a:cxn ang="0">
                <a:pos x="connsiteX1038" y="connsiteY1038"/>
              </a:cxn>
              <a:cxn ang="0">
                <a:pos x="connsiteX1039" y="connsiteY1039"/>
              </a:cxn>
              <a:cxn ang="0">
                <a:pos x="connsiteX1040" y="connsiteY1040"/>
              </a:cxn>
              <a:cxn ang="0">
                <a:pos x="connsiteX1041" y="connsiteY1041"/>
              </a:cxn>
              <a:cxn ang="0">
                <a:pos x="connsiteX1042" y="connsiteY1042"/>
              </a:cxn>
              <a:cxn ang="0">
                <a:pos x="connsiteX1043" y="connsiteY1043"/>
              </a:cxn>
              <a:cxn ang="0">
                <a:pos x="connsiteX1044" y="connsiteY1044"/>
              </a:cxn>
              <a:cxn ang="0">
                <a:pos x="connsiteX1045" y="connsiteY1045"/>
              </a:cxn>
              <a:cxn ang="0">
                <a:pos x="connsiteX1046" y="connsiteY1046"/>
              </a:cxn>
              <a:cxn ang="0">
                <a:pos x="connsiteX1047" y="connsiteY1047"/>
              </a:cxn>
              <a:cxn ang="0">
                <a:pos x="connsiteX1048" y="connsiteY1048"/>
              </a:cxn>
              <a:cxn ang="0">
                <a:pos x="connsiteX1049" y="connsiteY1049"/>
              </a:cxn>
              <a:cxn ang="0">
                <a:pos x="connsiteX1050" y="connsiteY1050"/>
              </a:cxn>
              <a:cxn ang="0">
                <a:pos x="connsiteX1051" y="connsiteY1051"/>
              </a:cxn>
              <a:cxn ang="0">
                <a:pos x="connsiteX1052" y="connsiteY1052"/>
              </a:cxn>
              <a:cxn ang="0">
                <a:pos x="connsiteX1053" y="connsiteY1053"/>
              </a:cxn>
              <a:cxn ang="0">
                <a:pos x="connsiteX1054" y="connsiteY1054"/>
              </a:cxn>
              <a:cxn ang="0">
                <a:pos x="connsiteX1055" y="connsiteY1055"/>
              </a:cxn>
              <a:cxn ang="0">
                <a:pos x="connsiteX1056" y="connsiteY1056"/>
              </a:cxn>
              <a:cxn ang="0">
                <a:pos x="connsiteX1057" y="connsiteY1057"/>
              </a:cxn>
              <a:cxn ang="0">
                <a:pos x="connsiteX1058" y="connsiteY1058"/>
              </a:cxn>
              <a:cxn ang="0">
                <a:pos x="connsiteX1059" y="connsiteY1059"/>
              </a:cxn>
              <a:cxn ang="0">
                <a:pos x="connsiteX1060" y="connsiteY1060"/>
              </a:cxn>
              <a:cxn ang="0">
                <a:pos x="connsiteX1061" y="connsiteY1061"/>
              </a:cxn>
              <a:cxn ang="0">
                <a:pos x="connsiteX1062" y="connsiteY1062"/>
              </a:cxn>
              <a:cxn ang="0">
                <a:pos x="connsiteX1063" y="connsiteY1063"/>
              </a:cxn>
              <a:cxn ang="0">
                <a:pos x="connsiteX1064" y="connsiteY1064"/>
              </a:cxn>
              <a:cxn ang="0">
                <a:pos x="connsiteX1065" y="connsiteY1065"/>
              </a:cxn>
              <a:cxn ang="0">
                <a:pos x="connsiteX1066" y="connsiteY1066"/>
              </a:cxn>
              <a:cxn ang="0">
                <a:pos x="connsiteX1067" y="connsiteY1067"/>
              </a:cxn>
              <a:cxn ang="0">
                <a:pos x="connsiteX1068" y="connsiteY1068"/>
              </a:cxn>
              <a:cxn ang="0">
                <a:pos x="connsiteX1069" y="connsiteY1069"/>
              </a:cxn>
              <a:cxn ang="0">
                <a:pos x="connsiteX1070" y="connsiteY1070"/>
              </a:cxn>
              <a:cxn ang="0">
                <a:pos x="connsiteX1071" y="connsiteY1071"/>
              </a:cxn>
              <a:cxn ang="0">
                <a:pos x="connsiteX1072" y="connsiteY1072"/>
              </a:cxn>
              <a:cxn ang="0">
                <a:pos x="connsiteX1073" y="connsiteY1073"/>
              </a:cxn>
              <a:cxn ang="0">
                <a:pos x="connsiteX1074" y="connsiteY1074"/>
              </a:cxn>
              <a:cxn ang="0">
                <a:pos x="connsiteX1075" y="connsiteY1075"/>
              </a:cxn>
              <a:cxn ang="0">
                <a:pos x="connsiteX1076" y="connsiteY1076"/>
              </a:cxn>
              <a:cxn ang="0">
                <a:pos x="connsiteX1077" y="connsiteY1077"/>
              </a:cxn>
              <a:cxn ang="0">
                <a:pos x="connsiteX1078" y="connsiteY1078"/>
              </a:cxn>
              <a:cxn ang="0">
                <a:pos x="connsiteX1079" y="connsiteY1079"/>
              </a:cxn>
              <a:cxn ang="0">
                <a:pos x="connsiteX1080" y="connsiteY1080"/>
              </a:cxn>
              <a:cxn ang="0">
                <a:pos x="connsiteX1081" y="connsiteY1081"/>
              </a:cxn>
              <a:cxn ang="0">
                <a:pos x="connsiteX1082" y="connsiteY1082"/>
              </a:cxn>
              <a:cxn ang="0">
                <a:pos x="connsiteX1083" y="connsiteY1083"/>
              </a:cxn>
              <a:cxn ang="0">
                <a:pos x="connsiteX1084" y="connsiteY1084"/>
              </a:cxn>
              <a:cxn ang="0">
                <a:pos x="connsiteX1085" y="connsiteY1085"/>
              </a:cxn>
              <a:cxn ang="0">
                <a:pos x="connsiteX1086" y="connsiteY1086"/>
              </a:cxn>
              <a:cxn ang="0">
                <a:pos x="connsiteX1087" y="connsiteY1087"/>
              </a:cxn>
              <a:cxn ang="0">
                <a:pos x="connsiteX1088" y="connsiteY1088"/>
              </a:cxn>
              <a:cxn ang="0">
                <a:pos x="connsiteX1089" y="connsiteY1089"/>
              </a:cxn>
              <a:cxn ang="0">
                <a:pos x="connsiteX1090" y="connsiteY1090"/>
              </a:cxn>
              <a:cxn ang="0">
                <a:pos x="connsiteX1091" y="connsiteY1091"/>
              </a:cxn>
              <a:cxn ang="0">
                <a:pos x="connsiteX1092" y="connsiteY1092"/>
              </a:cxn>
              <a:cxn ang="0">
                <a:pos x="connsiteX1093" y="connsiteY1093"/>
              </a:cxn>
              <a:cxn ang="0">
                <a:pos x="connsiteX1094" y="connsiteY1094"/>
              </a:cxn>
              <a:cxn ang="0">
                <a:pos x="connsiteX1095" y="connsiteY1095"/>
              </a:cxn>
              <a:cxn ang="0">
                <a:pos x="connsiteX1096" y="connsiteY1096"/>
              </a:cxn>
              <a:cxn ang="0">
                <a:pos x="connsiteX1097" y="connsiteY1097"/>
              </a:cxn>
              <a:cxn ang="0">
                <a:pos x="connsiteX1098" y="connsiteY1098"/>
              </a:cxn>
              <a:cxn ang="0">
                <a:pos x="connsiteX1099" y="connsiteY1099"/>
              </a:cxn>
              <a:cxn ang="0">
                <a:pos x="connsiteX1100" y="connsiteY1100"/>
              </a:cxn>
              <a:cxn ang="0">
                <a:pos x="connsiteX1101" y="connsiteY1101"/>
              </a:cxn>
              <a:cxn ang="0">
                <a:pos x="connsiteX1102" y="connsiteY1102"/>
              </a:cxn>
              <a:cxn ang="0">
                <a:pos x="connsiteX1103" y="connsiteY1103"/>
              </a:cxn>
              <a:cxn ang="0">
                <a:pos x="connsiteX1104" y="connsiteY1104"/>
              </a:cxn>
              <a:cxn ang="0">
                <a:pos x="connsiteX1105" y="connsiteY1105"/>
              </a:cxn>
              <a:cxn ang="0">
                <a:pos x="connsiteX1106" y="connsiteY1106"/>
              </a:cxn>
              <a:cxn ang="0">
                <a:pos x="connsiteX1107" y="connsiteY1107"/>
              </a:cxn>
              <a:cxn ang="0">
                <a:pos x="connsiteX1108" y="connsiteY1108"/>
              </a:cxn>
              <a:cxn ang="0">
                <a:pos x="connsiteX1109" y="connsiteY1109"/>
              </a:cxn>
              <a:cxn ang="0">
                <a:pos x="connsiteX1110" y="connsiteY1110"/>
              </a:cxn>
              <a:cxn ang="0">
                <a:pos x="connsiteX1111" y="connsiteY1111"/>
              </a:cxn>
              <a:cxn ang="0">
                <a:pos x="connsiteX1112" y="connsiteY1112"/>
              </a:cxn>
              <a:cxn ang="0">
                <a:pos x="connsiteX1113" y="connsiteY1113"/>
              </a:cxn>
              <a:cxn ang="0">
                <a:pos x="connsiteX1114" y="connsiteY1114"/>
              </a:cxn>
              <a:cxn ang="0">
                <a:pos x="connsiteX1115" y="connsiteY1115"/>
              </a:cxn>
              <a:cxn ang="0">
                <a:pos x="connsiteX1116" y="connsiteY1116"/>
              </a:cxn>
              <a:cxn ang="0">
                <a:pos x="connsiteX1117" y="connsiteY1117"/>
              </a:cxn>
              <a:cxn ang="0">
                <a:pos x="connsiteX1118" y="connsiteY1118"/>
              </a:cxn>
              <a:cxn ang="0">
                <a:pos x="connsiteX1119" y="connsiteY1119"/>
              </a:cxn>
              <a:cxn ang="0">
                <a:pos x="connsiteX1120" y="connsiteY1120"/>
              </a:cxn>
              <a:cxn ang="0">
                <a:pos x="connsiteX1121" y="connsiteY1121"/>
              </a:cxn>
              <a:cxn ang="0">
                <a:pos x="connsiteX1122" y="connsiteY1122"/>
              </a:cxn>
              <a:cxn ang="0">
                <a:pos x="connsiteX1123" y="connsiteY1123"/>
              </a:cxn>
              <a:cxn ang="0">
                <a:pos x="connsiteX1124" y="connsiteY1124"/>
              </a:cxn>
              <a:cxn ang="0">
                <a:pos x="connsiteX1125" y="connsiteY1125"/>
              </a:cxn>
              <a:cxn ang="0">
                <a:pos x="connsiteX1126" y="connsiteY1126"/>
              </a:cxn>
              <a:cxn ang="0">
                <a:pos x="connsiteX1127" y="connsiteY1127"/>
              </a:cxn>
              <a:cxn ang="0">
                <a:pos x="connsiteX1128" y="connsiteY1128"/>
              </a:cxn>
              <a:cxn ang="0">
                <a:pos x="connsiteX1129" y="connsiteY1129"/>
              </a:cxn>
              <a:cxn ang="0">
                <a:pos x="connsiteX1130" y="connsiteY1130"/>
              </a:cxn>
              <a:cxn ang="0">
                <a:pos x="connsiteX1131" y="connsiteY1131"/>
              </a:cxn>
              <a:cxn ang="0">
                <a:pos x="connsiteX1132" y="connsiteY1132"/>
              </a:cxn>
              <a:cxn ang="0">
                <a:pos x="connsiteX1133" y="connsiteY1133"/>
              </a:cxn>
              <a:cxn ang="0">
                <a:pos x="connsiteX1134" y="connsiteY1134"/>
              </a:cxn>
              <a:cxn ang="0">
                <a:pos x="connsiteX1135" y="connsiteY1135"/>
              </a:cxn>
              <a:cxn ang="0">
                <a:pos x="connsiteX1136" y="connsiteY1136"/>
              </a:cxn>
              <a:cxn ang="0">
                <a:pos x="connsiteX1137" y="connsiteY1137"/>
              </a:cxn>
              <a:cxn ang="0">
                <a:pos x="connsiteX1138" y="connsiteY1138"/>
              </a:cxn>
              <a:cxn ang="0">
                <a:pos x="connsiteX1139" y="connsiteY1139"/>
              </a:cxn>
              <a:cxn ang="0">
                <a:pos x="connsiteX1140" y="connsiteY1140"/>
              </a:cxn>
              <a:cxn ang="0">
                <a:pos x="connsiteX1141" y="connsiteY1141"/>
              </a:cxn>
              <a:cxn ang="0">
                <a:pos x="connsiteX1142" y="connsiteY1142"/>
              </a:cxn>
              <a:cxn ang="0">
                <a:pos x="connsiteX1143" y="connsiteY1143"/>
              </a:cxn>
              <a:cxn ang="0">
                <a:pos x="connsiteX1144" y="connsiteY1144"/>
              </a:cxn>
              <a:cxn ang="0">
                <a:pos x="connsiteX1145" y="connsiteY1145"/>
              </a:cxn>
              <a:cxn ang="0">
                <a:pos x="connsiteX1146" y="connsiteY1146"/>
              </a:cxn>
              <a:cxn ang="0">
                <a:pos x="connsiteX1147" y="connsiteY1147"/>
              </a:cxn>
              <a:cxn ang="0">
                <a:pos x="connsiteX1148" y="connsiteY1148"/>
              </a:cxn>
              <a:cxn ang="0">
                <a:pos x="connsiteX1149" y="connsiteY1149"/>
              </a:cxn>
              <a:cxn ang="0">
                <a:pos x="connsiteX1150" y="connsiteY1150"/>
              </a:cxn>
              <a:cxn ang="0">
                <a:pos x="connsiteX1151" y="connsiteY1151"/>
              </a:cxn>
              <a:cxn ang="0">
                <a:pos x="connsiteX1152" y="connsiteY1152"/>
              </a:cxn>
              <a:cxn ang="0">
                <a:pos x="connsiteX1153" y="connsiteY1153"/>
              </a:cxn>
              <a:cxn ang="0">
                <a:pos x="connsiteX1154" y="connsiteY1154"/>
              </a:cxn>
              <a:cxn ang="0">
                <a:pos x="connsiteX1155" y="connsiteY1155"/>
              </a:cxn>
              <a:cxn ang="0">
                <a:pos x="connsiteX1156" y="connsiteY1156"/>
              </a:cxn>
              <a:cxn ang="0">
                <a:pos x="connsiteX1157" y="connsiteY1157"/>
              </a:cxn>
              <a:cxn ang="0">
                <a:pos x="connsiteX1158" y="connsiteY1158"/>
              </a:cxn>
              <a:cxn ang="0">
                <a:pos x="connsiteX1159" y="connsiteY1159"/>
              </a:cxn>
              <a:cxn ang="0">
                <a:pos x="connsiteX1160" y="connsiteY1160"/>
              </a:cxn>
              <a:cxn ang="0">
                <a:pos x="connsiteX1161" y="connsiteY1161"/>
              </a:cxn>
              <a:cxn ang="0">
                <a:pos x="connsiteX1162" y="connsiteY1162"/>
              </a:cxn>
              <a:cxn ang="0">
                <a:pos x="connsiteX1163" y="connsiteY1163"/>
              </a:cxn>
              <a:cxn ang="0">
                <a:pos x="connsiteX1164" y="connsiteY1164"/>
              </a:cxn>
              <a:cxn ang="0">
                <a:pos x="connsiteX1165" y="connsiteY1165"/>
              </a:cxn>
              <a:cxn ang="0">
                <a:pos x="connsiteX1166" y="connsiteY1166"/>
              </a:cxn>
              <a:cxn ang="0">
                <a:pos x="connsiteX1167" y="connsiteY1167"/>
              </a:cxn>
              <a:cxn ang="0">
                <a:pos x="connsiteX1168" y="connsiteY1168"/>
              </a:cxn>
              <a:cxn ang="0">
                <a:pos x="connsiteX1169" y="connsiteY1169"/>
              </a:cxn>
              <a:cxn ang="0">
                <a:pos x="connsiteX1170" y="connsiteY1170"/>
              </a:cxn>
              <a:cxn ang="0">
                <a:pos x="connsiteX1171" y="connsiteY1171"/>
              </a:cxn>
              <a:cxn ang="0">
                <a:pos x="connsiteX1172" y="connsiteY1172"/>
              </a:cxn>
              <a:cxn ang="0">
                <a:pos x="connsiteX1173" y="connsiteY1173"/>
              </a:cxn>
              <a:cxn ang="0">
                <a:pos x="connsiteX1174" y="connsiteY1174"/>
              </a:cxn>
              <a:cxn ang="0">
                <a:pos x="connsiteX1175" y="connsiteY1175"/>
              </a:cxn>
              <a:cxn ang="0">
                <a:pos x="connsiteX1176" y="connsiteY1176"/>
              </a:cxn>
              <a:cxn ang="0">
                <a:pos x="connsiteX1177" y="connsiteY1177"/>
              </a:cxn>
              <a:cxn ang="0">
                <a:pos x="connsiteX1178" y="connsiteY1178"/>
              </a:cxn>
              <a:cxn ang="0">
                <a:pos x="connsiteX1179" y="connsiteY1179"/>
              </a:cxn>
              <a:cxn ang="0">
                <a:pos x="connsiteX1180" y="connsiteY1180"/>
              </a:cxn>
              <a:cxn ang="0">
                <a:pos x="connsiteX1181" y="connsiteY1181"/>
              </a:cxn>
              <a:cxn ang="0">
                <a:pos x="connsiteX1182" y="connsiteY1182"/>
              </a:cxn>
              <a:cxn ang="0">
                <a:pos x="connsiteX1183" y="connsiteY1183"/>
              </a:cxn>
              <a:cxn ang="0">
                <a:pos x="connsiteX1184" y="connsiteY1184"/>
              </a:cxn>
              <a:cxn ang="0">
                <a:pos x="connsiteX1185" y="connsiteY1185"/>
              </a:cxn>
              <a:cxn ang="0">
                <a:pos x="connsiteX1186" y="connsiteY1186"/>
              </a:cxn>
              <a:cxn ang="0">
                <a:pos x="connsiteX1187" y="connsiteY1187"/>
              </a:cxn>
              <a:cxn ang="0">
                <a:pos x="connsiteX1188" y="connsiteY1188"/>
              </a:cxn>
              <a:cxn ang="0">
                <a:pos x="connsiteX1189" y="connsiteY1189"/>
              </a:cxn>
              <a:cxn ang="0">
                <a:pos x="connsiteX1190" y="connsiteY1190"/>
              </a:cxn>
              <a:cxn ang="0">
                <a:pos x="connsiteX1191" y="connsiteY1191"/>
              </a:cxn>
              <a:cxn ang="0">
                <a:pos x="connsiteX1192" y="connsiteY1192"/>
              </a:cxn>
              <a:cxn ang="0">
                <a:pos x="connsiteX1193" y="connsiteY1193"/>
              </a:cxn>
              <a:cxn ang="0">
                <a:pos x="connsiteX1194" y="connsiteY1194"/>
              </a:cxn>
              <a:cxn ang="0">
                <a:pos x="connsiteX1195" y="connsiteY1195"/>
              </a:cxn>
              <a:cxn ang="0">
                <a:pos x="connsiteX1196" y="connsiteY1196"/>
              </a:cxn>
              <a:cxn ang="0">
                <a:pos x="connsiteX1197" y="connsiteY1197"/>
              </a:cxn>
              <a:cxn ang="0">
                <a:pos x="connsiteX1198" y="connsiteY1198"/>
              </a:cxn>
              <a:cxn ang="0">
                <a:pos x="connsiteX1199" y="connsiteY1199"/>
              </a:cxn>
              <a:cxn ang="0">
                <a:pos x="connsiteX1200" y="connsiteY1200"/>
              </a:cxn>
              <a:cxn ang="0">
                <a:pos x="connsiteX1201" y="connsiteY1201"/>
              </a:cxn>
              <a:cxn ang="0">
                <a:pos x="connsiteX1202" y="connsiteY1202"/>
              </a:cxn>
              <a:cxn ang="0">
                <a:pos x="connsiteX1203" y="connsiteY1203"/>
              </a:cxn>
              <a:cxn ang="0">
                <a:pos x="connsiteX1204" y="connsiteY1204"/>
              </a:cxn>
              <a:cxn ang="0">
                <a:pos x="connsiteX1205" y="connsiteY1205"/>
              </a:cxn>
              <a:cxn ang="0">
                <a:pos x="connsiteX1206" y="connsiteY1206"/>
              </a:cxn>
              <a:cxn ang="0">
                <a:pos x="connsiteX1207" y="connsiteY1207"/>
              </a:cxn>
              <a:cxn ang="0">
                <a:pos x="connsiteX1208" y="connsiteY1208"/>
              </a:cxn>
              <a:cxn ang="0">
                <a:pos x="connsiteX1209" y="connsiteY1209"/>
              </a:cxn>
              <a:cxn ang="0">
                <a:pos x="connsiteX1210" y="connsiteY1210"/>
              </a:cxn>
              <a:cxn ang="0">
                <a:pos x="connsiteX1211" y="connsiteY1211"/>
              </a:cxn>
              <a:cxn ang="0">
                <a:pos x="connsiteX1212" y="connsiteY1212"/>
              </a:cxn>
              <a:cxn ang="0">
                <a:pos x="connsiteX1213" y="connsiteY1213"/>
              </a:cxn>
              <a:cxn ang="0">
                <a:pos x="connsiteX1214" y="connsiteY1214"/>
              </a:cxn>
              <a:cxn ang="0">
                <a:pos x="connsiteX1215" y="connsiteY1215"/>
              </a:cxn>
              <a:cxn ang="0">
                <a:pos x="connsiteX1216" y="connsiteY1216"/>
              </a:cxn>
              <a:cxn ang="0">
                <a:pos x="connsiteX1217" y="connsiteY1217"/>
              </a:cxn>
              <a:cxn ang="0">
                <a:pos x="connsiteX1218" y="connsiteY1218"/>
              </a:cxn>
              <a:cxn ang="0">
                <a:pos x="connsiteX1219" y="connsiteY1219"/>
              </a:cxn>
              <a:cxn ang="0">
                <a:pos x="connsiteX1220" y="connsiteY1220"/>
              </a:cxn>
              <a:cxn ang="0">
                <a:pos x="connsiteX1221" y="connsiteY1221"/>
              </a:cxn>
              <a:cxn ang="0">
                <a:pos x="connsiteX1222" y="connsiteY1222"/>
              </a:cxn>
              <a:cxn ang="0">
                <a:pos x="connsiteX1223" y="connsiteY1223"/>
              </a:cxn>
              <a:cxn ang="0">
                <a:pos x="connsiteX1224" y="connsiteY1224"/>
              </a:cxn>
              <a:cxn ang="0">
                <a:pos x="connsiteX1225" y="connsiteY1225"/>
              </a:cxn>
              <a:cxn ang="0">
                <a:pos x="connsiteX1226" y="connsiteY1226"/>
              </a:cxn>
              <a:cxn ang="0">
                <a:pos x="connsiteX1227" y="connsiteY1227"/>
              </a:cxn>
              <a:cxn ang="0">
                <a:pos x="connsiteX1228" y="connsiteY1228"/>
              </a:cxn>
              <a:cxn ang="0">
                <a:pos x="connsiteX1229" y="connsiteY1229"/>
              </a:cxn>
              <a:cxn ang="0">
                <a:pos x="connsiteX1230" y="connsiteY1230"/>
              </a:cxn>
              <a:cxn ang="0">
                <a:pos x="connsiteX1231" y="connsiteY1231"/>
              </a:cxn>
              <a:cxn ang="0">
                <a:pos x="connsiteX1232" y="connsiteY1232"/>
              </a:cxn>
              <a:cxn ang="0">
                <a:pos x="connsiteX1233" y="connsiteY1233"/>
              </a:cxn>
              <a:cxn ang="0">
                <a:pos x="connsiteX1234" y="connsiteY1234"/>
              </a:cxn>
              <a:cxn ang="0">
                <a:pos x="connsiteX1235" y="connsiteY1235"/>
              </a:cxn>
              <a:cxn ang="0">
                <a:pos x="connsiteX1236" y="connsiteY1236"/>
              </a:cxn>
              <a:cxn ang="0">
                <a:pos x="connsiteX1237" y="connsiteY1237"/>
              </a:cxn>
              <a:cxn ang="0">
                <a:pos x="connsiteX1238" y="connsiteY1238"/>
              </a:cxn>
              <a:cxn ang="0">
                <a:pos x="connsiteX1239" y="connsiteY1239"/>
              </a:cxn>
              <a:cxn ang="0">
                <a:pos x="connsiteX1240" y="connsiteY1240"/>
              </a:cxn>
              <a:cxn ang="0">
                <a:pos x="connsiteX1241" y="connsiteY1241"/>
              </a:cxn>
              <a:cxn ang="0">
                <a:pos x="connsiteX1242" y="connsiteY1242"/>
              </a:cxn>
              <a:cxn ang="0">
                <a:pos x="connsiteX1243" y="connsiteY1243"/>
              </a:cxn>
              <a:cxn ang="0">
                <a:pos x="connsiteX1244" y="connsiteY1244"/>
              </a:cxn>
              <a:cxn ang="0">
                <a:pos x="connsiteX1245" y="connsiteY1245"/>
              </a:cxn>
              <a:cxn ang="0">
                <a:pos x="connsiteX1246" y="connsiteY1246"/>
              </a:cxn>
              <a:cxn ang="0">
                <a:pos x="connsiteX1247" y="connsiteY1247"/>
              </a:cxn>
              <a:cxn ang="0">
                <a:pos x="connsiteX1248" y="connsiteY1248"/>
              </a:cxn>
              <a:cxn ang="0">
                <a:pos x="connsiteX1249" y="connsiteY1249"/>
              </a:cxn>
              <a:cxn ang="0">
                <a:pos x="connsiteX1250" y="connsiteY1250"/>
              </a:cxn>
              <a:cxn ang="0">
                <a:pos x="connsiteX1251" y="connsiteY1251"/>
              </a:cxn>
              <a:cxn ang="0">
                <a:pos x="connsiteX1252" y="connsiteY1252"/>
              </a:cxn>
              <a:cxn ang="0">
                <a:pos x="connsiteX1253" y="connsiteY1253"/>
              </a:cxn>
              <a:cxn ang="0">
                <a:pos x="connsiteX1254" y="connsiteY1254"/>
              </a:cxn>
              <a:cxn ang="0">
                <a:pos x="connsiteX1255" y="connsiteY1255"/>
              </a:cxn>
              <a:cxn ang="0">
                <a:pos x="connsiteX1256" y="connsiteY1256"/>
              </a:cxn>
              <a:cxn ang="0">
                <a:pos x="connsiteX1257" y="connsiteY1257"/>
              </a:cxn>
              <a:cxn ang="0">
                <a:pos x="connsiteX1258" y="connsiteY1258"/>
              </a:cxn>
              <a:cxn ang="0">
                <a:pos x="connsiteX1259" y="connsiteY1259"/>
              </a:cxn>
              <a:cxn ang="0">
                <a:pos x="connsiteX1260" y="connsiteY1260"/>
              </a:cxn>
              <a:cxn ang="0">
                <a:pos x="connsiteX1261" y="connsiteY1261"/>
              </a:cxn>
              <a:cxn ang="0">
                <a:pos x="connsiteX1262" y="connsiteY1262"/>
              </a:cxn>
              <a:cxn ang="0">
                <a:pos x="connsiteX1263" y="connsiteY1263"/>
              </a:cxn>
              <a:cxn ang="0">
                <a:pos x="connsiteX1264" y="connsiteY1264"/>
              </a:cxn>
              <a:cxn ang="0">
                <a:pos x="connsiteX1265" y="connsiteY1265"/>
              </a:cxn>
              <a:cxn ang="0">
                <a:pos x="connsiteX1266" y="connsiteY1266"/>
              </a:cxn>
              <a:cxn ang="0">
                <a:pos x="connsiteX1267" y="connsiteY1267"/>
              </a:cxn>
              <a:cxn ang="0">
                <a:pos x="connsiteX1268" y="connsiteY1268"/>
              </a:cxn>
              <a:cxn ang="0">
                <a:pos x="connsiteX1269" y="connsiteY1269"/>
              </a:cxn>
              <a:cxn ang="0">
                <a:pos x="connsiteX1270" y="connsiteY1270"/>
              </a:cxn>
              <a:cxn ang="0">
                <a:pos x="connsiteX1271" y="connsiteY1271"/>
              </a:cxn>
              <a:cxn ang="0">
                <a:pos x="connsiteX1272" y="connsiteY1272"/>
              </a:cxn>
              <a:cxn ang="0">
                <a:pos x="connsiteX1273" y="connsiteY1273"/>
              </a:cxn>
              <a:cxn ang="0">
                <a:pos x="connsiteX1274" y="connsiteY1274"/>
              </a:cxn>
              <a:cxn ang="0">
                <a:pos x="connsiteX1275" y="connsiteY1275"/>
              </a:cxn>
              <a:cxn ang="0">
                <a:pos x="connsiteX1276" y="connsiteY1276"/>
              </a:cxn>
              <a:cxn ang="0">
                <a:pos x="connsiteX1277" y="connsiteY1277"/>
              </a:cxn>
              <a:cxn ang="0">
                <a:pos x="connsiteX1278" y="connsiteY1278"/>
              </a:cxn>
              <a:cxn ang="0">
                <a:pos x="connsiteX1279" y="connsiteY1279"/>
              </a:cxn>
              <a:cxn ang="0">
                <a:pos x="connsiteX1280" y="connsiteY1280"/>
              </a:cxn>
              <a:cxn ang="0">
                <a:pos x="connsiteX1281" y="connsiteY1281"/>
              </a:cxn>
              <a:cxn ang="0">
                <a:pos x="connsiteX1282" y="connsiteY1282"/>
              </a:cxn>
              <a:cxn ang="0">
                <a:pos x="connsiteX1283" y="connsiteY1283"/>
              </a:cxn>
              <a:cxn ang="0">
                <a:pos x="connsiteX1284" y="connsiteY1284"/>
              </a:cxn>
              <a:cxn ang="0">
                <a:pos x="connsiteX1285" y="connsiteY1285"/>
              </a:cxn>
              <a:cxn ang="0">
                <a:pos x="connsiteX1286" y="connsiteY1286"/>
              </a:cxn>
              <a:cxn ang="0">
                <a:pos x="connsiteX1287" y="connsiteY1287"/>
              </a:cxn>
              <a:cxn ang="0">
                <a:pos x="connsiteX1288" y="connsiteY1288"/>
              </a:cxn>
              <a:cxn ang="0">
                <a:pos x="connsiteX1289" y="connsiteY1289"/>
              </a:cxn>
              <a:cxn ang="0">
                <a:pos x="connsiteX1290" y="connsiteY1290"/>
              </a:cxn>
              <a:cxn ang="0">
                <a:pos x="connsiteX1291" y="connsiteY1291"/>
              </a:cxn>
              <a:cxn ang="0">
                <a:pos x="connsiteX1292" y="connsiteY1292"/>
              </a:cxn>
              <a:cxn ang="0">
                <a:pos x="connsiteX1293" y="connsiteY1293"/>
              </a:cxn>
              <a:cxn ang="0">
                <a:pos x="connsiteX1294" y="connsiteY1294"/>
              </a:cxn>
              <a:cxn ang="0">
                <a:pos x="connsiteX1295" y="connsiteY1295"/>
              </a:cxn>
              <a:cxn ang="0">
                <a:pos x="connsiteX1296" y="connsiteY1296"/>
              </a:cxn>
              <a:cxn ang="0">
                <a:pos x="connsiteX1297" y="connsiteY1297"/>
              </a:cxn>
              <a:cxn ang="0">
                <a:pos x="connsiteX1298" y="connsiteY1298"/>
              </a:cxn>
              <a:cxn ang="0">
                <a:pos x="connsiteX1299" y="connsiteY1299"/>
              </a:cxn>
              <a:cxn ang="0">
                <a:pos x="connsiteX1300" y="connsiteY1300"/>
              </a:cxn>
              <a:cxn ang="0">
                <a:pos x="connsiteX1301" y="connsiteY1301"/>
              </a:cxn>
              <a:cxn ang="0">
                <a:pos x="connsiteX1302" y="connsiteY1302"/>
              </a:cxn>
              <a:cxn ang="0">
                <a:pos x="connsiteX1303" y="connsiteY1303"/>
              </a:cxn>
              <a:cxn ang="0">
                <a:pos x="connsiteX1304" y="connsiteY1304"/>
              </a:cxn>
              <a:cxn ang="0">
                <a:pos x="connsiteX1305" y="connsiteY1305"/>
              </a:cxn>
              <a:cxn ang="0">
                <a:pos x="connsiteX1306" y="connsiteY1306"/>
              </a:cxn>
              <a:cxn ang="0">
                <a:pos x="connsiteX1307" y="connsiteY1307"/>
              </a:cxn>
              <a:cxn ang="0">
                <a:pos x="connsiteX1308" y="connsiteY1308"/>
              </a:cxn>
              <a:cxn ang="0">
                <a:pos x="connsiteX1309" y="connsiteY1309"/>
              </a:cxn>
              <a:cxn ang="0">
                <a:pos x="connsiteX1310" y="connsiteY1310"/>
              </a:cxn>
              <a:cxn ang="0">
                <a:pos x="connsiteX1311" y="connsiteY1311"/>
              </a:cxn>
              <a:cxn ang="0">
                <a:pos x="connsiteX1312" y="connsiteY1312"/>
              </a:cxn>
              <a:cxn ang="0">
                <a:pos x="connsiteX1313" y="connsiteY1313"/>
              </a:cxn>
              <a:cxn ang="0">
                <a:pos x="connsiteX1314" y="connsiteY1314"/>
              </a:cxn>
              <a:cxn ang="0">
                <a:pos x="connsiteX1315" y="connsiteY1315"/>
              </a:cxn>
              <a:cxn ang="0">
                <a:pos x="connsiteX1316" y="connsiteY1316"/>
              </a:cxn>
              <a:cxn ang="0">
                <a:pos x="connsiteX1317" y="connsiteY1317"/>
              </a:cxn>
              <a:cxn ang="0">
                <a:pos x="connsiteX1318" y="connsiteY1318"/>
              </a:cxn>
              <a:cxn ang="0">
                <a:pos x="connsiteX1319" y="connsiteY1319"/>
              </a:cxn>
              <a:cxn ang="0">
                <a:pos x="connsiteX1320" y="connsiteY1320"/>
              </a:cxn>
              <a:cxn ang="0">
                <a:pos x="connsiteX1321" y="connsiteY1321"/>
              </a:cxn>
              <a:cxn ang="0">
                <a:pos x="connsiteX1322" y="connsiteY1322"/>
              </a:cxn>
              <a:cxn ang="0">
                <a:pos x="connsiteX1323" y="connsiteY1323"/>
              </a:cxn>
              <a:cxn ang="0">
                <a:pos x="connsiteX1324" y="connsiteY1324"/>
              </a:cxn>
              <a:cxn ang="0">
                <a:pos x="connsiteX1325" y="connsiteY1325"/>
              </a:cxn>
              <a:cxn ang="0">
                <a:pos x="connsiteX1326" y="connsiteY1326"/>
              </a:cxn>
              <a:cxn ang="0">
                <a:pos x="connsiteX1327" y="connsiteY1327"/>
              </a:cxn>
              <a:cxn ang="0">
                <a:pos x="connsiteX1328" y="connsiteY1328"/>
              </a:cxn>
              <a:cxn ang="0">
                <a:pos x="connsiteX1329" y="connsiteY1329"/>
              </a:cxn>
              <a:cxn ang="0">
                <a:pos x="connsiteX1330" y="connsiteY1330"/>
              </a:cxn>
              <a:cxn ang="0">
                <a:pos x="connsiteX1331" y="connsiteY1331"/>
              </a:cxn>
              <a:cxn ang="0">
                <a:pos x="connsiteX1332" y="connsiteY1332"/>
              </a:cxn>
              <a:cxn ang="0">
                <a:pos x="connsiteX1333" y="connsiteY1333"/>
              </a:cxn>
              <a:cxn ang="0">
                <a:pos x="connsiteX1334" y="connsiteY1334"/>
              </a:cxn>
              <a:cxn ang="0">
                <a:pos x="connsiteX1335" y="connsiteY1335"/>
              </a:cxn>
              <a:cxn ang="0">
                <a:pos x="connsiteX1336" y="connsiteY1336"/>
              </a:cxn>
              <a:cxn ang="0">
                <a:pos x="connsiteX1337" y="connsiteY1337"/>
              </a:cxn>
              <a:cxn ang="0">
                <a:pos x="connsiteX1338" y="connsiteY1338"/>
              </a:cxn>
              <a:cxn ang="0">
                <a:pos x="connsiteX1339" y="connsiteY1339"/>
              </a:cxn>
              <a:cxn ang="0">
                <a:pos x="connsiteX1340" y="connsiteY1340"/>
              </a:cxn>
              <a:cxn ang="0">
                <a:pos x="connsiteX1341" y="connsiteY1341"/>
              </a:cxn>
              <a:cxn ang="0">
                <a:pos x="connsiteX1342" y="connsiteY1342"/>
              </a:cxn>
              <a:cxn ang="0">
                <a:pos x="connsiteX1343" y="connsiteY1343"/>
              </a:cxn>
              <a:cxn ang="0">
                <a:pos x="connsiteX1344" y="connsiteY1344"/>
              </a:cxn>
              <a:cxn ang="0">
                <a:pos x="connsiteX1345" y="connsiteY1345"/>
              </a:cxn>
              <a:cxn ang="0">
                <a:pos x="connsiteX1346" y="connsiteY1346"/>
              </a:cxn>
              <a:cxn ang="0">
                <a:pos x="connsiteX1347" y="connsiteY1347"/>
              </a:cxn>
              <a:cxn ang="0">
                <a:pos x="connsiteX1348" y="connsiteY1348"/>
              </a:cxn>
              <a:cxn ang="0">
                <a:pos x="connsiteX1349" y="connsiteY1349"/>
              </a:cxn>
              <a:cxn ang="0">
                <a:pos x="connsiteX1350" y="connsiteY1350"/>
              </a:cxn>
              <a:cxn ang="0">
                <a:pos x="connsiteX1351" y="connsiteY1351"/>
              </a:cxn>
              <a:cxn ang="0">
                <a:pos x="connsiteX1352" y="connsiteY1352"/>
              </a:cxn>
              <a:cxn ang="0">
                <a:pos x="connsiteX1353" y="connsiteY1353"/>
              </a:cxn>
              <a:cxn ang="0">
                <a:pos x="connsiteX1354" y="connsiteY1354"/>
              </a:cxn>
              <a:cxn ang="0">
                <a:pos x="connsiteX1355" y="connsiteY1355"/>
              </a:cxn>
              <a:cxn ang="0">
                <a:pos x="connsiteX1356" y="connsiteY1356"/>
              </a:cxn>
              <a:cxn ang="0">
                <a:pos x="connsiteX1357" y="connsiteY1357"/>
              </a:cxn>
              <a:cxn ang="0">
                <a:pos x="connsiteX1358" y="connsiteY1358"/>
              </a:cxn>
              <a:cxn ang="0">
                <a:pos x="connsiteX1359" y="connsiteY1359"/>
              </a:cxn>
              <a:cxn ang="0">
                <a:pos x="connsiteX1360" y="connsiteY1360"/>
              </a:cxn>
              <a:cxn ang="0">
                <a:pos x="connsiteX1361" y="connsiteY1361"/>
              </a:cxn>
              <a:cxn ang="0">
                <a:pos x="connsiteX1362" y="connsiteY1362"/>
              </a:cxn>
              <a:cxn ang="0">
                <a:pos x="connsiteX1363" y="connsiteY1363"/>
              </a:cxn>
              <a:cxn ang="0">
                <a:pos x="connsiteX1364" y="connsiteY1364"/>
              </a:cxn>
              <a:cxn ang="0">
                <a:pos x="connsiteX1365" y="connsiteY1365"/>
              </a:cxn>
              <a:cxn ang="0">
                <a:pos x="connsiteX1366" y="connsiteY1366"/>
              </a:cxn>
              <a:cxn ang="0">
                <a:pos x="connsiteX1367" y="connsiteY1367"/>
              </a:cxn>
              <a:cxn ang="0">
                <a:pos x="connsiteX1368" y="connsiteY1368"/>
              </a:cxn>
              <a:cxn ang="0">
                <a:pos x="connsiteX1369" y="connsiteY1369"/>
              </a:cxn>
              <a:cxn ang="0">
                <a:pos x="connsiteX1370" y="connsiteY1370"/>
              </a:cxn>
              <a:cxn ang="0">
                <a:pos x="connsiteX1371" y="connsiteY1371"/>
              </a:cxn>
              <a:cxn ang="0">
                <a:pos x="connsiteX1372" y="connsiteY1372"/>
              </a:cxn>
              <a:cxn ang="0">
                <a:pos x="connsiteX1373" y="connsiteY1373"/>
              </a:cxn>
              <a:cxn ang="0">
                <a:pos x="connsiteX1374" y="connsiteY1374"/>
              </a:cxn>
              <a:cxn ang="0">
                <a:pos x="connsiteX1375" y="connsiteY1375"/>
              </a:cxn>
              <a:cxn ang="0">
                <a:pos x="connsiteX1376" y="connsiteY1376"/>
              </a:cxn>
              <a:cxn ang="0">
                <a:pos x="connsiteX1377" y="connsiteY1377"/>
              </a:cxn>
              <a:cxn ang="0">
                <a:pos x="connsiteX1378" y="connsiteY1378"/>
              </a:cxn>
              <a:cxn ang="0">
                <a:pos x="connsiteX1379" y="connsiteY1379"/>
              </a:cxn>
              <a:cxn ang="0">
                <a:pos x="connsiteX1380" y="connsiteY1380"/>
              </a:cxn>
              <a:cxn ang="0">
                <a:pos x="connsiteX1381" y="connsiteY1381"/>
              </a:cxn>
              <a:cxn ang="0">
                <a:pos x="connsiteX1382" y="connsiteY1382"/>
              </a:cxn>
              <a:cxn ang="0">
                <a:pos x="connsiteX1383" y="connsiteY1383"/>
              </a:cxn>
              <a:cxn ang="0">
                <a:pos x="connsiteX1384" y="connsiteY1384"/>
              </a:cxn>
              <a:cxn ang="0">
                <a:pos x="connsiteX1385" y="connsiteY1385"/>
              </a:cxn>
              <a:cxn ang="0">
                <a:pos x="connsiteX1386" y="connsiteY1386"/>
              </a:cxn>
              <a:cxn ang="0">
                <a:pos x="connsiteX1387" y="connsiteY1387"/>
              </a:cxn>
              <a:cxn ang="0">
                <a:pos x="connsiteX1388" y="connsiteY1388"/>
              </a:cxn>
              <a:cxn ang="0">
                <a:pos x="connsiteX1389" y="connsiteY1389"/>
              </a:cxn>
              <a:cxn ang="0">
                <a:pos x="connsiteX1390" y="connsiteY1390"/>
              </a:cxn>
              <a:cxn ang="0">
                <a:pos x="connsiteX1391" y="connsiteY1391"/>
              </a:cxn>
              <a:cxn ang="0">
                <a:pos x="connsiteX1392" y="connsiteY1392"/>
              </a:cxn>
              <a:cxn ang="0">
                <a:pos x="connsiteX1393" y="connsiteY1393"/>
              </a:cxn>
              <a:cxn ang="0">
                <a:pos x="connsiteX1394" y="connsiteY1394"/>
              </a:cxn>
              <a:cxn ang="0">
                <a:pos x="connsiteX1395" y="connsiteY1395"/>
              </a:cxn>
              <a:cxn ang="0">
                <a:pos x="connsiteX1396" y="connsiteY1396"/>
              </a:cxn>
              <a:cxn ang="0">
                <a:pos x="connsiteX1397" y="connsiteY1397"/>
              </a:cxn>
              <a:cxn ang="0">
                <a:pos x="connsiteX1398" y="connsiteY1398"/>
              </a:cxn>
              <a:cxn ang="0">
                <a:pos x="connsiteX1399" y="connsiteY1399"/>
              </a:cxn>
              <a:cxn ang="0">
                <a:pos x="connsiteX1400" y="connsiteY1400"/>
              </a:cxn>
              <a:cxn ang="0">
                <a:pos x="connsiteX1401" y="connsiteY1401"/>
              </a:cxn>
              <a:cxn ang="0">
                <a:pos x="connsiteX1402" y="connsiteY1402"/>
              </a:cxn>
              <a:cxn ang="0">
                <a:pos x="connsiteX1403" y="connsiteY1403"/>
              </a:cxn>
              <a:cxn ang="0">
                <a:pos x="connsiteX1404" y="connsiteY1404"/>
              </a:cxn>
              <a:cxn ang="0">
                <a:pos x="connsiteX1405" y="connsiteY1405"/>
              </a:cxn>
              <a:cxn ang="0">
                <a:pos x="connsiteX1406" y="connsiteY1406"/>
              </a:cxn>
              <a:cxn ang="0">
                <a:pos x="connsiteX1407" y="connsiteY1407"/>
              </a:cxn>
              <a:cxn ang="0">
                <a:pos x="connsiteX1408" y="connsiteY1408"/>
              </a:cxn>
              <a:cxn ang="0">
                <a:pos x="connsiteX1409" y="connsiteY1409"/>
              </a:cxn>
              <a:cxn ang="0">
                <a:pos x="connsiteX1410" y="connsiteY1410"/>
              </a:cxn>
              <a:cxn ang="0">
                <a:pos x="connsiteX1411" y="connsiteY1411"/>
              </a:cxn>
              <a:cxn ang="0">
                <a:pos x="connsiteX1412" y="connsiteY1412"/>
              </a:cxn>
              <a:cxn ang="0">
                <a:pos x="connsiteX1413" y="connsiteY1413"/>
              </a:cxn>
              <a:cxn ang="0">
                <a:pos x="connsiteX1414" y="connsiteY1414"/>
              </a:cxn>
              <a:cxn ang="0">
                <a:pos x="connsiteX1415" y="connsiteY1415"/>
              </a:cxn>
              <a:cxn ang="0">
                <a:pos x="connsiteX1416" y="connsiteY1416"/>
              </a:cxn>
              <a:cxn ang="0">
                <a:pos x="connsiteX1417" y="connsiteY1417"/>
              </a:cxn>
              <a:cxn ang="0">
                <a:pos x="connsiteX1418" y="connsiteY1418"/>
              </a:cxn>
              <a:cxn ang="0">
                <a:pos x="connsiteX1419" y="connsiteY1419"/>
              </a:cxn>
              <a:cxn ang="0">
                <a:pos x="connsiteX1420" y="connsiteY1420"/>
              </a:cxn>
              <a:cxn ang="0">
                <a:pos x="connsiteX1421" y="connsiteY1421"/>
              </a:cxn>
              <a:cxn ang="0">
                <a:pos x="connsiteX1422" y="connsiteY1422"/>
              </a:cxn>
              <a:cxn ang="0">
                <a:pos x="connsiteX1423" y="connsiteY1423"/>
              </a:cxn>
              <a:cxn ang="0">
                <a:pos x="connsiteX1424" y="connsiteY1424"/>
              </a:cxn>
              <a:cxn ang="0">
                <a:pos x="connsiteX1425" y="connsiteY1425"/>
              </a:cxn>
              <a:cxn ang="0">
                <a:pos x="connsiteX1426" y="connsiteY1426"/>
              </a:cxn>
              <a:cxn ang="0">
                <a:pos x="connsiteX1427" y="connsiteY1427"/>
              </a:cxn>
              <a:cxn ang="0">
                <a:pos x="connsiteX1428" y="connsiteY1428"/>
              </a:cxn>
              <a:cxn ang="0">
                <a:pos x="connsiteX1429" y="connsiteY1429"/>
              </a:cxn>
              <a:cxn ang="0">
                <a:pos x="connsiteX1430" y="connsiteY1430"/>
              </a:cxn>
              <a:cxn ang="0">
                <a:pos x="connsiteX1431" y="connsiteY1431"/>
              </a:cxn>
              <a:cxn ang="0">
                <a:pos x="connsiteX1432" y="connsiteY1432"/>
              </a:cxn>
              <a:cxn ang="0">
                <a:pos x="connsiteX1433" y="connsiteY1433"/>
              </a:cxn>
              <a:cxn ang="0">
                <a:pos x="connsiteX1434" y="connsiteY1434"/>
              </a:cxn>
              <a:cxn ang="0">
                <a:pos x="connsiteX1435" y="connsiteY1435"/>
              </a:cxn>
              <a:cxn ang="0">
                <a:pos x="connsiteX1436" y="connsiteY1436"/>
              </a:cxn>
              <a:cxn ang="0">
                <a:pos x="connsiteX1437" y="connsiteY1437"/>
              </a:cxn>
              <a:cxn ang="0">
                <a:pos x="connsiteX1438" y="connsiteY1438"/>
              </a:cxn>
              <a:cxn ang="0">
                <a:pos x="connsiteX1439" y="connsiteY1439"/>
              </a:cxn>
              <a:cxn ang="0">
                <a:pos x="connsiteX1440" y="connsiteY1440"/>
              </a:cxn>
              <a:cxn ang="0">
                <a:pos x="connsiteX1441" y="connsiteY1441"/>
              </a:cxn>
              <a:cxn ang="0">
                <a:pos x="connsiteX1442" y="connsiteY1442"/>
              </a:cxn>
              <a:cxn ang="0">
                <a:pos x="connsiteX1443" y="connsiteY1443"/>
              </a:cxn>
              <a:cxn ang="0">
                <a:pos x="connsiteX1444" y="connsiteY1444"/>
              </a:cxn>
              <a:cxn ang="0">
                <a:pos x="connsiteX1445" y="connsiteY1445"/>
              </a:cxn>
              <a:cxn ang="0">
                <a:pos x="connsiteX1446" y="connsiteY1446"/>
              </a:cxn>
              <a:cxn ang="0">
                <a:pos x="connsiteX1447" y="connsiteY1447"/>
              </a:cxn>
              <a:cxn ang="0">
                <a:pos x="connsiteX1448" y="connsiteY1448"/>
              </a:cxn>
              <a:cxn ang="0">
                <a:pos x="connsiteX1449" y="connsiteY1449"/>
              </a:cxn>
              <a:cxn ang="0">
                <a:pos x="connsiteX1450" y="connsiteY1450"/>
              </a:cxn>
              <a:cxn ang="0">
                <a:pos x="connsiteX1451" y="connsiteY1451"/>
              </a:cxn>
              <a:cxn ang="0">
                <a:pos x="connsiteX1452" y="connsiteY1452"/>
              </a:cxn>
              <a:cxn ang="0">
                <a:pos x="connsiteX1453" y="connsiteY1453"/>
              </a:cxn>
              <a:cxn ang="0">
                <a:pos x="connsiteX1454" y="connsiteY1454"/>
              </a:cxn>
              <a:cxn ang="0">
                <a:pos x="connsiteX1455" y="connsiteY1455"/>
              </a:cxn>
              <a:cxn ang="0">
                <a:pos x="connsiteX1456" y="connsiteY1456"/>
              </a:cxn>
              <a:cxn ang="0">
                <a:pos x="connsiteX1457" y="connsiteY1457"/>
              </a:cxn>
              <a:cxn ang="0">
                <a:pos x="connsiteX1458" y="connsiteY1458"/>
              </a:cxn>
              <a:cxn ang="0">
                <a:pos x="connsiteX1459" y="connsiteY1459"/>
              </a:cxn>
            </a:cxnLst>
            <a:rect l="l" t="t" r="r" b="b"/>
            <a:pathLst>
              <a:path w="869629" h="869630">
                <a:moveTo>
                  <a:pt x="758154" y="292277"/>
                </a:moveTo>
                <a:cubicBezTo>
                  <a:pt x="759051" y="292277"/>
                  <a:pt x="759866" y="292169"/>
                  <a:pt x="760655" y="291951"/>
                </a:cubicBezTo>
                <a:cubicBezTo>
                  <a:pt x="762204" y="291571"/>
                  <a:pt x="763562" y="291000"/>
                  <a:pt x="764541" y="290049"/>
                </a:cubicBezTo>
                <a:cubicBezTo>
                  <a:pt x="766035" y="288554"/>
                  <a:pt x="767150" y="286326"/>
                  <a:pt x="767150" y="284152"/>
                </a:cubicBezTo>
                <a:cubicBezTo>
                  <a:pt x="767150" y="281869"/>
                  <a:pt x="766035" y="279641"/>
                  <a:pt x="764541" y="278146"/>
                </a:cubicBezTo>
                <a:cubicBezTo>
                  <a:pt x="763046" y="276651"/>
                  <a:pt x="760817" y="275537"/>
                  <a:pt x="758181" y="275537"/>
                </a:cubicBezTo>
                <a:cubicBezTo>
                  <a:pt x="755953" y="275537"/>
                  <a:pt x="753779" y="276651"/>
                  <a:pt x="752230" y="278146"/>
                </a:cubicBezTo>
                <a:cubicBezTo>
                  <a:pt x="750735" y="279641"/>
                  <a:pt x="749621" y="281869"/>
                  <a:pt x="749621" y="284152"/>
                </a:cubicBezTo>
                <a:cubicBezTo>
                  <a:pt x="749621" y="286326"/>
                  <a:pt x="750735" y="288554"/>
                  <a:pt x="752230" y="290049"/>
                </a:cubicBezTo>
                <a:cubicBezTo>
                  <a:pt x="753181" y="291000"/>
                  <a:pt x="754458" y="291544"/>
                  <a:pt x="755790" y="291897"/>
                </a:cubicBezTo>
                <a:cubicBezTo>
                  <a:pt x="756551" y="292169"/>
                  <a:pt x="757339" y="292277"/>
                  <a:pt x="758154" y="292277"/>
                </a:cubicBezTo>
                <a:close/>
                <a:moveTo>
                  <a:pt x="569662" y="825768"/>
                </a:moveTo>
                <a:cubicBezTo>
                  <a:pt x="567434" y="825768"/>
                  <a:pt x="565586" y="826556"/>
                  <a:pt x="564091" y="828051"/>
                </a:cubicBezTo>
                <a:cubicBezTo>
                  <a:pt x="562977" y="829546"/>
                  <a:pt x="561808" y="831394"/>
                  <a:pt x="561808" y="833296"/>
                </a:cubicBezTo>
                <a:cubicBezTo>
                  <a:pt x="561808" y="835470"/>
                  <a:pt x="562977" y="837318"/>
                  <a:pt x="564091" y="838813"/>
                </a:cubicBezTo>
                <a:cubicBezTo>
                  <a:pt x="565042" y="839547"/>
                  <a:pt x="566211" y="839981"/>
                  <a:pt x="567488" y="840362"/>
                </a:cubicBezTo>
                <a:cubicBezTo>
                  <a:pt x="568167" y="840579"/>
                  <a:pt x="568928" y="840688"/>
                  <a:pt x="569662" y="840688"/>
                </a:cubicBezTo>
                <a:cubicBezTo>
                  <a:pt x="570504" y="840688"/>
                  <a:pt x="571320" y="840525"/>
                  <a:pt x="572108" y="840308"/>
                </a:cubicBezTo>
                <a:cubicBezTo>
                  <a:pt x="572679" y="840036"/>
                  <a:pt x="573222" y="839764"/>
                  <a:pt x="573766" y="839465"/>
                </a:cubicBezTo>
                <a:cubicBezTo>
                  <a:pt x="573820" y="839465"/>
                  <a:pt x="573874" y="839411"/>
                  <a:pt x="573874" y="839411"/>
                </a:cubicBezTo>
                <a:cubicBezTo>
                  <a:pt x="574309" y="839085"/>
                  <a:pt x="574825" y="838867"/>
                  <a:pt x="575260" y="838460"/>
                </a:cubicBezTo>
                <a:cubicBezTo>
                  <a:pt x="576755" y="837345"/>
                  <a:pt x="577489" y="835497"/>
                  <a:pt x="577489" y="833323"/>
                </a:cubicBezTo>
                <a:cubicBezTo>
                  <a:pt x="577489" y="831421"/>
                  <a:pt x="576755" y="829546"/>
                  <a:pt x="575260" y="828078"/>
                </a:cubicBezTo>
                <a:cubicBezTo>
                  <a:pt x="573820" y="826556"/>
                  <a:pt x="571890" y="825768"/>
                  <a:pt x="569662" y="825768"/>
                </a:cubicBezTo>
                <a:close/>
                <a:moveTo>
                  <a:pt x="812615" y="665186"/>
                </a:moveTo>
                <a:cubicBezTo>
                  <a:pt x="812180" y="665023"/>
                  <a:pt x="811664" y="664968"/>
                  <a:pt x="811175" y="664914"/>
                </a:cubicBezTo>
                <a:cubicBezTo>
                  <a:pt x="811066" y="664914"/>
                  <a:pt x="808674" y="665023"/>
                  <a:pt x="807941" y="665240"/>
                </a:cubicBezTo>
                <a:cubicBezTo>
                  <a:pt x="806555" y="665621"/>
                  <a:pt x="805277" y="666137"/>
                  <a:pt x="804381" y="667088"/>
                </a:cubicBezTo>
                <a:cubicBezTo>
                  <a:pt x="802886" y="668583"/>
                  <a:pt x="801772" y="670811"/>
                  <a:pt x="801772" y="673040"/>
                </a:cubicBezTo>
                <a:cubicBezTo>
                  <a:pt x="801772" y="675268"/>
                  <a:pt x="802886" y="677496"/>
                  <a:pt x="804381" y="678991"/>
                </a:cubicBezTo>
                <a:cubicBezTo>
                  <a:pt x="805930" y="680540"/>
                  <a:pt x="808104" y="681654"/>
                  <a:pt x="810332" y="681654"/>
                </a:cubicBezTo>
                <a:cubicBezTo>
                  <a:pt x="812941" y="681654"/>
                  <a:pt x="815169" y="680540"/>
                  <a:pt x="816691" y="678991"/>
                </a:cubicBezTo>
                <a:cubicBezTo>
                  <a:pt x="818186" y="677496"/>
                  <a:pt x="819300" y="675268"/>
                  <a:pt x="819300" y="673040"/>
                </a:cubicBezTo>
                <a:cubicBezTo>
                  <a:pt x="819300" y="670811"/>
                  <a:pt x="818186" y="668583"/>
                  <a:pt x="816691" y="667088"/>
                </a:cubicBezTo>
                <a:cubicBezTo>
                  <a:pt x="815577" y="666055"/>
                  <a:pt x="814137" y="665512"/>
                  <a:pt x="812615" y="665186"/>
                </a:cubicBezTo>
                <a:close/>
                <a:moveTo>
                  <a:pt x="318176" y="835470"/>
                </a:moveTo>
                <a:cubicBezTo>
                  <a:pt x="318176" y="833296"/>
                  <a:pt x="317062" y="831013"/>
                  <a:pt x="315567" y="829519"/>
                </a:cubicBezTo>
                <a:cubicBezTo>
                  <a:pt x="314072" y="828024"/>
                  <a:pt x="311844" y="827236"/>
                  <a:pt x="309615" y="827236"/>
                </a:cubicBezTo>
                <a:cubicBezTo>
                  <a:pt x="307387" y="827236"/>
                  <a:pt x="305104" y="828024"/>
                  <a:pt x="303610" y="829519"/>
                </a:cubicBezTo>
                <a:cubicBezTo>
                  <a:pt x="302115" y="831013"/>
                  <a:pt x="301001" y="833296"/>
                  <a:pt x="301001" y="835470"/>
                </a:cubicBezTo>
                <a:cubicBezTo>
                  <a:pt x="301001" y="837753"/>
                  <a:pt x="302115" y="839927"/>
                  <a:pt x="303610" y="841422"/>
                </a:cubicBezTo>
                <a:cubicBezTo>
                  <a:pt x="305104" y="842971"/>
                  <a:pt x="307387" y="844085"/>
                  <a:pt x="309615" y="844085"/>
                </a:cubicBezTo>
                <a:cubicBezTo>
                  <a:pt x="311844" y="844085"/>
                  <a:pt x="314072" y="842971"/>
                  <a:pt x="315567" y="841422"/>
                </a:cubicBezTo>
                <a:cubicBezTo>
                  <a:pt x="317062" y="839927"/>
                  <a:pt x="318176" y="837753"/>
                  <a:pt x="318176" y="835470"/>
                </a:cubicBezTo>
                <a:close/>
                <a:moveTo>
                  <a:pt x="855390" y="433511"/>
                </a:moveTo>
                <a:lnTo>
                  <a:pt x="855009" y="433511"/>
                </a:lnTo>
                <a:cubicBezTo>
                  <a:pt x="852781" y="433511"/>
                  <a:pt x="850552" y="434571"/>
                  <a:pt x="849058" y="436120"/>
                </a:cubicBezTo>
                <a:cubicBezTo>
                  <a:pt x="847563" y="437614"/>
                  <a:pt x="846449" y="439843"/>
                  <a:pt x="846449" y="442126"/>
                </a:cubicBezTo>
                <a:cubicBezTo>
                  <a:pt x="846449" y="444300"/>
                  <a:pt x="847563" y="446528"/>
                  <a:pt x="849058" y="448023"/>
                </a:cubicBezTo>
                <a:cubicBezTo>
                  <a:pt x="850552" y="449572"/>
                  <a:pt x="852781" y="450686"/>
                  <a:pt x="855009" y="450686"/>
                </a:cubicBezTo>
                <a:lnTo>
                  <a:pt x="855390" y="450686"/>
                </a:lnTo>
                <a:cubicBezTo>
                  <a:pt x="857673" y="450686"/>
                  <a:pt x="859847" y="449572"/>
                  <a:pt x="861396" y="448023"/>
                </a:cubicBezTo>
                <a:cubicBezTo>
                  <a:pt x="862890" y="446528"/>
                  <a:pt x="863950" y="444300"/>
                  <a:pt x="863950" y="442126"/>
                </a:cubicBezTo>
                <a:cubicBezTo>
                  <a:pt x="863950" y="439843"/>
                  <a:pt x="862890" y="437614"/>
                  <a:pt x="861396" y="436120"/>
                </a:cubicBezTo>
                <a:cubicBezTo>
                  <a:pt x="859847" y="434571"/>
                  <a:pt x="857673" y="433891"/>
                  <a:pt x="855390" y="433511"/>
                </a:cubicBezTo>
                <a:close/>
                <a:moveTo>
                  <a:pt x="617763" y="86637"/>
                </a:moveTo>
                <a:cubicBezTo>
                  <a:pt x="612029" y="84789"/>
                  <a:pt x="606404" y="82615"/>
                  <a:pt x="600778" y="80386"/>
                </a:cubicBezTo>
                <a:cubicBezTo>
                  <a:pt x="600507" y="80115"/>
                  <a:pt x="600208" y="79653"/>
                  <a:pt x="599827" y="79218"/>
                </a:cubicBezTo>
                <a:cubicBezTo>
                  <a:pt x="598767" y="74381"/>
                  <a:pt x="597218" y="69516"/>
                  <a:pt x="595425" y="64679"/>
                </a:cubicBezTo>
                <a:cubicBezTo>
                  <a:pt x="593522" y="59488"/>
                  <a:pt x="591294" y="54216"/>
                  <a:pt x="588305" y="49025"/>
                </a:cubicBezTo>
                <a:cubicBezTo>
                  <a:pt x="587571" y="47531"/>
                  <a:pt x="585342" y="47177"/>
                  <a:pt x="583848" y="47911"/>
                </a:cubicBezTo>
                <a:cubicBezTo>
                  <a:pt x="582353" y="48645"/>
                  <a:pt x="581619" y="50873"/>
                  <a:pt x="582679" y="52368"/>
                </a:cubicBezTo>
                <a:cubicBezTo>
                  <a:pt x="585342" y="57260"/>
                  <a:pt x="587571" y="62070"/>
                  <a:pt x="589419" y="66907"/>
                </a:cubicBezTo>
                <a:cubicBezTo>
                  <a:pt x="590533" y="70195"/>
                  <a:pt x="591539" y="73647"/>
                  <a:pt x="592272" y="77044"/>
                </a:cubicBezTo>
                <a:cubicBezTo>
                  <a:pt x="585098" y="74082"/>
                  <a:pt x="577842" y="70875"/>
                  <a:pt x="570613" y="67478"/>
                </a:cubicBezTo>
                <a:cubicBezTo>
                  <a:pt x="569988" y="63347"/>
                  <a:pt x="569553" y="59135"/>
                  <a:pt x="568167" y="55004"/>
                </a:cubicBezTo>
                <a:cubicBezTo>
                  <a:pt x="566999" y="50493"/>
                  <a:pt x="565151" y="46036"/>
                  <a:pt x="562216" y="41579"/>
                </a:cubicBezTo>
                <a:cubicBezTo>
                  <a:pt x="561047" y="40085"/>
                  <a:pt x="558873" y="39731"/>
                  <a:pt x="557324" y="40791"/>
                </a:cubicBezTo>
                <a:cubicBezTo>
                  <a:pt x="555829" y="41960"/>
                  <a:pt x="555829" y="44188"/>
                  <a:pt x="556590" y="45683"/>
                </a:cubicBezTo>
                <a:cubicBezTo>
                  <a:pt x="559199" y="49025"/>
                  <a:pt x="560721" y="52749"/>
                  <a:pt x="561781" y="56825"/>
                </a:cubicBezTo>
                <a:cubicBezTo>
                  <a:pt x="562460" y="59271"/>
                  <a:pt x="562950" y="61662"/>
                  <a:pt x="563384" y="64054"/>
                </a:cubicBezTo>
                <a:cubicBezTo>
                  <a:pt x="561727" y="63266"/>
                  <a:pt x="560096" y="62505"/>
                  <a:pt x="558493" y="61717"/>
                </a:cubicBezTo>
                <a:cubicBezTo>
                  <a:pt x="552025" y="58483"/>
                  <a:pt x="545584" y="55031"/>
                  <a:pt x="539116" y="51526"/>
                </a:cubicBezTo>
                <a:cubicBezTo>
                  <a:pt x="539116" y="49352"/>
                  <a:pt x="539442" y="47911"/>
                  <a:pt x="539442" y="46063"/>
                </a:cubicBezTo>
                <a:cubicBezTo>
                  <a:pt x="540230" y="42340"/>
                  <a:pt x="540991" y="38997"/>
                  <a:pt x="537948" y="34160"/>
                </a:cubicBezTo>
                <a:cubicBezTo>
                  <a:pt x="537160" y="32666"/>
                  <a:pt x="535339" y="32258"/>
                  <a:pt x="533491" y="32992"/>
                </a:cubicBezTo>
                <a:cubicBezTo>
                  <a:pt x="531996" y="34160"/>
                  <a:pt x="531643" y="36008"/>
                  <a:pt x="532431" y="37503"/>
                </a:cubicBezTo>
                <a:cubicBezTo>
                  <a:pt x="534225" y="40465"/>
                  <a:pt x="533491" y="42340"/>
                  <a:pt x="533110" y="44922"/>
                </a:cubicBezTo>
                <a:cubicBezTo>
                  <a:pt x="532947" y="45927"/>
                  <a:pt x="532839" y="46933"/>
                  <a:pt x="532676" y="47993"/>
                </a:cubicBezTo>
                <a:cubicBezTo>
                  <a:pt x="521805" y="41932"/>
                  <a:pt x="510799" y="35573"/>
                  <a:pt x="499602" y="28888"/>
                </a:cubicBezTo>
                <a:cubicBezTo>
                  <a:pt x="498053" y="28209"/>
                  <a:pt x="495825" y="28508"/>
                  <a:pt x="495091" y="30057"/>
                </a:cubicBezTo>
                <a:cubicBezTo>
                  <a:pt x="493977" y="31551"/>
                  <a:pt x="494711" y="33780"/>
                  <a:pt x="496205" y="34459"/>
                </a:cubicBezTo>
                <a:cubicBezTo>
                  <a:pt x="506396" y="40710"/>
                  <a:pt x="516424" y="46607"/>
                  <a:pt x="526398" y="52232"/>
                </a:cubicBezTo>
                <a:cubicBezTo>
                  <a:pt x="526017" y="52395"/>
                  <a:pt x="525610" y="52558"/>
                  <a:pt x="525284" y="52721"/>
                </a:cubicBezTo>
                <a:cubicBezTo>
                  <a:pt x="521887" y="54624"/>
                  <a:pt x="518979" y="56118"/>
                  <a:pt x="514087" y="56118"/>
                </a:cubicBezTo>
                <a:cubicBezTo>
                  <a:pt x="512239" y="56118"/>
                  <a:pt x="510745" y="57966"/>
                  <a:pt x="510745" y="59461"/>
                </a:cubicBezTo>
                <a:cubicBezTo>
                  <a:pt x="510745" y="61309"/>
                  <a:pt x="512239" y="62804"/>
                  <a:pt x="514087" y="62804"/>
                </a:cubicBezTo>
                <a:cubicBezTo>
                  <a:pt x="520392" y="62423"/>
                  <a:pt x="524169" y="60956"/>
                  <a:pt x="528246" y="58727"/>
                </a:cubicBezTo>
                <a:cubicBezTo>
                  <a:pt x="529985" y="57993"/>
                  <a:pt x="531806" y="57124"/>
                  <a:pt x="533708" y="56227"/>
                </a:cubicBezTo>
                <a:cubicBezTo>
                  <a:pt x="540991" y="60195"/>
                  <a:pt x="548247" y="64081"/>
                  <a:pt x="555422" y="67641"/>
                </a:cubicBezTo>
                <a:cubicBezTo>
                  <a:pt x="556536" y="68212"/>
                  <a:pt x="557542" y="68646"/>
                  <a:pt x="558656" y="69190"/>
                </a:cubicBezTo>
                <a:cubicBezTo>
                  <a:pt x="554579" y="70685"/>
                  <a:pt x="550204" y="71581"/>
                  <a:pt x="545747" y="72533"/>
                </a:cubicBezTo>
                <a:cubicBezTo>
                  <a:pt x="544252" y="72913"/>
                  <a:pt x="542731" y="73212"/>
                  <a:pt x="540910" y="73647"/>
                </a:cubicBezTo>
                <a:cubicBezTo>
                  <a:pt x="539361" y="74027"/>
                  <a:pt x="538301" y="75440"/>
                  <a:pt x="538627" y="77370"/>
                </a:cubicBezTo>
                <a:cubicBezTo>
                  <a:pt x="539008" y="79218"/>
                  <a:pt x="540475" y="80278"/>
                  <a:pt x="542350" y="79979"/>
                </a:cubicBezTo>
                <a:lnTo>
                  <a:pt x="546861" y="78865"/>
                </a:lnTo>
                <a:cubicBezTo>
                  <a:pt x="553655" y="77587"/>
                  <a:pt x="560123" y="76147"/>
                  <a:pt x="566347" y="72913"/>
                </a:cubicBezTo>
                <a:cubicBezTo>
                  <a:pt x="572135" y="75576"/>
                  <a:pt x="577924" y="78212"/>
                  <a:pt x="583766" y="80713"/>
                </a:cubicBezTo>
                <a:cubicBezTo>
                  <a:pt x="582924" y="80930"/>
                  <a:pt x="581973" y="81256"/>
                  <a:pt x="581157" y="81446"/>
                </a:cubicBezTo>
                <a:cubicBezTo>
                  <a:pt x="576266" y="82941"/>
                  <a:pt x="571809" y="83675"/>
                  <a:pt x="566944" y="84409"/>
                </a:cubicBezTo>
                <a:cubicBezTo>
                  <a:pt x="565096" y="84789"/>
                  <a:pt x="564037" y="86256"/>
                  <a:pt x="564037" y="88132"/>
                </a:cubicBezTo>
                <a:cubicBezTo>
                  <a:pt x="564363" y="89980"/>
                  <a:pt x="566265" y="91148"/>
                  <a:pt x="567760" y="91148"/>
                </a:cubicBezTo>
                <a:cubicBezTo>
                  <a:pt x="572950" y="90360"/>
                  <a:pt x="577788" y="89300"/>
                  <a:pt x="582625" y="87751"/>
                </a:cubicBezTo>
                <a:cubicBezTo>
                  <a:pt x="586131" y="87017"/>
                  <a:pt x="589636" y="85849"/>
                  <a:pt x="593251" y="84517"/>
                </a:cubicBezTo>
                <a:cubicBezTo>
                  <a:pt x="600588" y="87534"/>
                  <a:pt x="607953" y="90360"/>
                  <a:pt x="615426" y="93023"/>
                </a:cubicBezTo>
                <a:cubicBezTo>
                  <a:pt x="617329" y="93703"/>
                  <a:pt x="619149" y="92588"/>
                  <a:pt x="619503" y="91175"/>
                </a:cubicBezTo>
                <a:cubicBezTo>
                  <a:pt x="620318" y="89300"/>
                  <a:pt x="619177" y="87398"/>
                  <a:pt x="617763" y="86637"/>
                </a:cubicBezTo>
                <a:close/>
                <a:moveTo>
                  <a:pt x="75087" y="675703"/>
                </a:moveTo>
                <a:cubicBezTo>
                  <a:pt x="74353" y="675431"/>
                  <a:pt x="73538" y="675268"/>
                  <a:pt x="72696" y="675268"/>
                </a:cubicBezTo>
                <a:cubicBezTo>
                  <a:pt x="71799" y="675268"/>
                  <a:pt x="71038" y="675431"/>
                  <a:pt x="70250" y="675703"/>
                </a:cubicBezTo>
                <a:cubicBezTo>
                  <a:pt x="68918" y="676083"/>
                  <a:pt x="67641" y="676600"/>
                  <a:pt x="66690" y="677496"/>
                </a:cubicBezTo>
                <a:cubicBezTo>
                  <a:pt x="64842" y="678991"/>
                  <a:pt x="64081" y="681220"/>
                  <a:pt x="64081" y="683448"/>
                </a:cubicBezTo>
                <a:cubicBezTo>
                  <a:pt x="64081" y="685731"/>
                  <a:pt x="64815" y="687959"/>
                  <a:pt x="66690" y="689454"/>
                </a:cubicBezTo>
                <a:cubicBezTo>
                  <a:pt x="68184" y="690949"/>
                  <a:pt x="70413" y="692063"/>
                  <a:pt x="72696" y="692063"/>
                </a:cubicBezTo>
                <a:cubicBezTo>
                  <a:pt x="74924" y="692063"/>
                  <a:pt x="77153" y="690949"/>
                  <a:pt x="78647" y="689454"/>
                </a:cubicBezTo>
                <a:cubicBezTo>
                  <a:pt x="80495" y="687959"/>
                  <a:pt x="81256" y="685731"/>
                  <a:pt x="81256" y="683448"/>
                </a:cubicBezTo>
                <a:cubicBezTo>
                  <a:pt x="81256" y="681220"/>
                  <a:pt x="80522" y="678991"/>
                  <a:pt x="78647" y="677496"/>
                </a:cubicBezTo>
                <a:cubicBezTo>
                  <a:pt x="77669" y="676600"/>
                  <a:pt x="76392" y="676083"/>
                  <a:pt x="75087" y="675703"/>
                </a:cubicBezTo>
                <a:close/>
                <a:moveTo>
                  <a:pt x="746740" y="200885"/>
                </a:moveTo>
                <a:cubicBezTo>
                  <a:pt x="746849" y="199988"/>
                  <a:pt x="747067" y="198874"/>
                  <a:pt x="747366" y="197705"/>
                </a:cubicBezTo>
                <a:cubicBezTo>
                  <a:pt x="747746" y="196210"/>
                  <a:pt x="748099" y="195096"/>
                  <a:pt x="748480" y="193629"/>
                </a:cubicBezTo>
                <a:cubicBezTo>
                  <a:pt x="749594" y="186509"/>
                  <a:pt x="750328" y="179090"/>
                  <a:pt x="750328" y="171236"/>
                </a:cubicBezTo>
                <a:cubicBezTo>
                  <a:pt x="750328" y="169388"/>
                  <a:pt x="748833" y="167893"/>
                  <a:pt x="746985" y="167893"/>
                </a:cubicBezTo>
                <a:cubicBezTo>
                  <a:pt x="745083" y="167893"/>
                  <a:pt x="743642" y="169388"/>
                  <a:pt x="743642" y="171236"/>
                </a:cubicBezTo>
                <a:cubicBezTo>
                  <a:pt x="743642" y="178600"/>
                  <a:pt x="742854" y="185612"/>
                  <a:pt x="741794" y="192188"/>
                </a:cubicBezTo>
                <a:cubicBezTo>
                  <a:pt x="738941" y="187134"/>
                  <a:pt x="735843" y="182106"/>
                  <a:pt x="732718" y="177051"/>
                </a:cubicBezTo>
                <a:cubicBezTo>
                  <a:pt x="732881" y="176562"/>
                  <a:pt x="733506" y="173084"/>
                  <a:pt x="733941" y="171942"/>
                </a:cubicBezTo>
                <a:cubicBezTo>
                  <a:pt x="735055" y="165637"/>
                  <a:pt x="735435" y="158572"/>
                  <a:pt x="735055" y="151071"/>
                </a:cubicBezTo>
                <a:cubicBezTo>
                  <a:pt x="735055" y="149576"/>
                  <a:pt x="733506" y="148163"/>
                  <a:pt x="731712" y="148163"/>
                </a:cubicBezTo>
                <a:cubicBezTo>
                  <a:pt x="729864" y="148163"/>
                  <a:pt x="728315" y="149957"/>
                  <a:pt x="728750" y="151506"/>
                </a:cubicBezTo>
                <a:cubicBezTo>
                  <a:pt x="729076" y="157621"/>
                  <a:pt x="728478" y="163708"/>
                  <a:pt x="727527" y="168980"/>
                </a:cubicBezTo>
                <a:cubicBezTo>
                  <a:pt x="723967" y="163572"/>
                  <a:pt x="720353" y="158218"/>
                  <a:pt x="716602" y="152838"/>
                </a:cubicBezTo>
                <a:cubicBezTo>
                  <a:pt x="717662" y="149441"/>
                  <a:pt x="718396" y="145663"/>
                  <a:pt x="718668" y="141804"/>
                </a:cubicBezTo>
                <a:cubicBezTo>
                  <a:pt x="719048" y="137347"/>
                  <a:pt x="719401" y="132510"/>
                  <a:pt x="719048" y="128053"/>
                </a:cubicBezTo>
                <a:cubicBezTo>
                  <a:pt x="719048" y="126205"/>
                  <a:pt x="717554" y="124656"/>
                  <a:pt x="715760" y="124656"/>
                </a:cubicBezTo>
                <a:cubicBezTo>
                  <a:pt x="713858" y="124656"/>
                  <a:pt x="712743" y="126205"/>
                  <a:pt x="712743" y="128053"/>
                </a:cubicBezTo>
                <a:cubicBezTo>
                  <a:pt x="712743" y="132510"/>
                  <a:pt x="712743" y="136967"/>
                  <a:pt x="712010" y="141070"/>
                </a:cubicBezTo>
                <a:cubicBezTo>
                  <a:pt x="711901" y="142619"/>
                  <a:pt x="711629" y="143978"/>
                  <a:pt x="711439" y="145419"/>
                </a:cubicBezTo>
                <a:cubicBezTo>
                  <a:pt x="709156" y="142239"/>
                  <a:pt x="706765" y="139168"/>
                  <a:pt x="704210" y="135853"/>
                </a:cubicBezTo>
                <a:cubicBezTo>
                  <a:pt x="700433" y="130608"/>
                  <a:pt x="696411" y="125770"/>
                  <a:pt x="692280" y="120987"/>
                </a:cubicBezTo>
                <a:cubicBezTo>
                  <a:pt x="691166" y="119438"/>
                  <a:pt x="688937" y="119438"/>
                  <a:pt x="687443" y="120553"/>
                </a:cubicBezTo>
                <a:cubicBezTo>
                  <a:pt x="686328" y="121667"/>
                  <a:pt x="685948" y="123515"/>
                  <a:pt x="687062" y="125009"/>
                </a:cubicBezTo>
                <a:cubicBezTo>
                  <a:pt x="691138" y="129847"/>
                  <a:pt x="695242" y="135092"/>
                  <a:pt x="698992" y="139929"/>
                </a:cubicBezTo>
                <a:cubicBezTo>
                  <a:pt x="701112" y="142755"/>
                  <a:pt x="703286" y="145609"/>
                  <a:pt x="705406" y="148462"/>
                </a:cubicBezTo>
                <a:cubicBezTo>
                  <a:pt x="700786" y="147565"/>
                  <a:pt x="696329" y="146288"/>
                  <a:pt x="692253" y="142511"/>
                </a:cubicBezTo>
                <a:cubicBezTo>
                  <a:pt x="690758" y="141396"/>
                  <a:pt x="688910" y="141396"/>
                  <a:pt x="687415" y="142891"/>
                </a:cubicBezTo>
                <a:cubicBezTo>
                  <a:pt x="686301" y="144005"/>
                  <a:pt x="686301" y="146234"/>
                  <a:pt x="687796" y="147348"/>
                </a:cubicBezTo>
                <a:cubicBezTo>
                  <a:pt x="694481" y="153354"/>
                  <a:pt x="701166" y="154468"/>
                  <a:pt x="708286" y="155990"/>
                </a:cubicBezTo>
                <a:cubicBezTo>
                  <a:pt x="709075" y="155990"/>
                  <a:pt x="710134" y="156099"/>
                  <a:pt x="711194" y="156370"/>
                </a:cubicBezTo>
                <a:cubicBezTo>
                  <a:pt x="715379" y="162431"/>
                  <a:pt x="719429" y="168464"/>
                  <a:pt x="723288" y="174578"/>
                </a:cubicBezTo>
                <a:cubicBezTo>
                  <a:pt x="721548" y="174361"/>
                  <a:pt x="719836" y="174008"/>
                  <a:pt x="718342" y="173464"/>
                </a:cubicBezTo>
                <a:cubicBezTo>
                  <a:pt x="714564" y="172730"/>
                  <a:pt x="711602" y="171181"/>
                  <a:pt x="708259" y="170121"/>
                </a:cubicBezTo>
                <a:cubicBezTo>
                  <a:pt x="706765" y="169007"/>
                  <a:pt x="704917" y="169687"/>
                  <a:pt x="704183" y="171562"/>
                </a:cubicBezTo>
                <a:cubicBezTo>
                  <a:pt x="703014" y="173056"/>
                  <a:pt x="703748" y="175339"/>
                  <a:pt x="705678" y="176073"/>
                </a:cubicBezTo>
                <a:cubicBezTo>
                  <a:pt x="708966" y="177568"/>
                  <a:pt x="712743" y="179035"/>
                  <a:pt x="716494" y="180204"/>
                </a:cubicBezTo>
                <a:cubicBezTo>
                  <a:pt x="719999" y="180774"/>
                  <a:pt x="723614" y="181372"/>
                  <a:pt x="727418" y="181318"/>
                </a:cubicBezTo>
                <a:cubicBezTo>
                  <a:pt x="730706" y="186672"/>
                  <a:pt x="733941" y="192052"/>
                  <a:pt x="736984" y="197460"/>
                </a:cubicBezTo>
                <a:cubicBezTo>
                  <a:pt x="735082" y="197080"/>
                  <a:pt x="733152" y="196509"/>
                  <a:pt x="731359" y="195748"/>
                </a:cubicBezTo>
                <a:cubicBezTo>
                  <a:pt x="727282" y="194688"/>
                  <a:pt x="723124" y="192786"/>
                  <a:pt x="719429" y="190612"/>
                </a:cubicBezTo>
                <a:cubicBezTo>
                  <a:pt x="717581" y="189878"/>
                  <a:pt x="715760" y="190177"/>
                  <a:pt x="714972" y="192107"/>
                </a:cubicBezTo>
                <a:cubicBezTo>
                  <a:pt x="713858" y="193601"/>
                  <a:pt x="714591" y="195449"/>
                  <a:pt x="716086" y="196564"/>
                </a:cubicBezTo>
                <a:cubicBezTo>
                  <a:pt x="720543" y="198792"/>
                  <a:pt x="724673" y="200640"/>
                  <a:pt x="729130" y="202135"/>
                </a:cubicBezTo>
                <a:cubicBezTo>
                  <a:pt x="732962" y="203412"/>
                  <a:pt x="736821" y="204037"/>
                  <a:pt x="740870" y="204526"/>
                </a:cubicBezTo>
                <a:cubicBezTo>
                  <a:pt x="746496" y="214826"/>
                  <a:pt x="751904" y="225180"/>
                  <a:pt x="756741" y="235670"/>
                </a:cubicBezTo>
                <a:cubicBezTo>
                  <a:pt x="757475" y="237165"/>
                  <a:pt x="759350" y="237898"/>
                  <a:pt x="760817" y="237165"/>
                </a:cubicBezTo>
                <a:cubicBezTo>
                  <a:pt x="762665" y="236376"/>
                  <a:pt x="763426" y="234556"/>
                  <a:pt x="762665" y="232653"/>
                </a:cubicBezTo>
                <a:cubicBezTo>
                  <a:pt x="757774" y="222000"/>
                  <a:pt x="752474" y="211375"/>
                  <a:pt x="746740" y="200885"/>
                </a:cubicBezTo>
                <a:close/>
                <a:moveTo>
                  <a:pt x="644939" y="76256"/>
                </a:moveTo>
                <a:cubicBezTo>
                  <a:pt x="647548" y="76256"/>
                  <a:pt x="649831" y="75468"/>
                  <a:pt x="651244" y="74027"/>
                </a:cubicBezTo>
                <a:cubicBezTo>
                  <a:pt x="652739" y="72533"/>
                  <a:pt x="653853" y="70304"/>
                  <a:pt x="653853" y="68021"/>
                </a:cubicBezTo>
                <a:cubicBezTo>
                  <a:pt x="653853" y="65358"/>
                  <a:pt x="652739" y="63565"/>
                  <a:pt x="651244" y="62070"/>
                </a:cubicBezTo>
                <a:cubicBezTo>
                  <a:pt x="649804" y="60575"/>
                  <a:pt x="647521" y="59461"/>
                  <a:pt x="644939" y="59461"/>
                </a:cubicBezTo>
                <a:cubicBezTo>
                  <a:pt x="642711" y="59461"/>
                  <a:pt x="640482" y="60575"/>
                  <a:pt x="638933" y="62070"/>
                </a:cubicBezTo>
                <a:cubicBezTo>
                  <a:pt x="637439" y="63565"/>
                  <a:pt x="636324" y="65358"/>
                  <a:pt x="636324" y="68021"/>
                </a:cubicBezTo>
                <a:cubicBezTo>
                  <a:pt x="636324" y="70304"/>
                  <a:pt x="637439" y="72533"/>
                  <a:pt x="638933" y="74027"/>
                </a:cubicBezTo>
                <a:cubicBezTo>
                  <a:pt x="640482" y="75440"/>
                  <a:pt x="642711" y="76256"/>
                  <a:pt x="644939" y="76256"/>
                </a:cubicBezTo>
                <a:close/>
                <a:moveTo>
                  <a:pt x="788564" y="247220"/>
                </a:moveTo>
                <a:cubicBezTo>
                  <a:pt x="789298" y="247437"/>
                  <a:pt x="790113" y="247600"/>
                  <a:pt x="790956" y="247600"/>
                </a:cubicBezTo>
                <a:cubicBezTo>
                  <a:pt x="791798" y="247600"/>
                  <a:pt x="792668" y="247437"/>
                  <a:pt x="793456" y="247274"/>
                </a:cubicBezTo>
                <a:cubicBezTo>
                  <a:pt x="794951" y="246894"/>
                  <a:pt x="796309" y="246323"/>
                  <a:pt x="797342" y="245426"/>
                </a:cubicBezTo>
                <a:cubicBezTo>
                  <a:pt x="798782" y="243931"/>
                  <a:pt x="799951" y="241649"/>
                  <a:pt x="799951" y="239420"/>
                </a:cubicBezTo>
                <a:cubicBezTo>
                  <a:pt x="799951" y="237192"/>
                  <a:pt x="798782" y="234963"/>
                  <a:pt x="797342" y="233469"/>
                </a:cubicBezTo>
                <a:cubicBezTo>
                  <a:pt x="795793" y="231974"/>
                  <a:pt x="793565" y="230805"/>
                  <a:pt x="790983" y="230805"/>
                </a:cubicBezTo>
                <a:cubicBezTo>
                  <a:pt x="788754" y="230805"/>
                  <a:pt x="786526" y="231974"/>
                  <a:pt x="785031" y="233469"/>
                </a:cubicBezTo>
                <a:cubicBezTo>
                  <a:pt x="783482" y="234963"/>
                  <a:pt x="782422" y="237192"/>
                  <a:pt x="782422" y="239420"/>
                </a:cubicBezTo>
                <a:cubicBezTo>
                  <a:pt x="782422" y="241649"/>
                  <a:pt x="783482" y="243931"/>
                  <a:pt x="785031" y="245426"/>
                </a:cubicBezTo>
                <a:cubicBezTo>
                  <a:pt x="785901" y="246296"/>
                  <a:pt x="787232" y="246839"/>
                  <a:pt x="788564" y="247220"/>
                </a:cubicBezTo>
                <a:close/>
                <a:moveTo>
                  <a:pt x="214255" y="97100"/>
                </a:moveTo>
                <a:cubicBezTo>
                  <a:pt x="216864" y="97100"/>
                  <a:pt x="218712" y="96366"/>
                  <a:pt x="220560" y="94871"/>
                </a:cubicBezTo>
                <a:cubicBezTo>
                  <a:pt x="221565" y="93866"/>
                  <a:pt x="222109" y="92480"/>
                  <a:pt x="222462" y="91039"/>
                </a:cubicBezTo>
                <a:cubicBezTo>
                  <a:pt x="222625" y="90360"/>
                  <a:pt x="222788" y="89599"/>
                  <a:pt x="222788" y="88865"/>
                </a:cubicBezTo>
                <a:cubicBezTo>
                  <a:pt x="222788" y="86256"/>
                  <a:pt x="222055" y="84409"/>
                  <a:pt x="220179" y="82914"/>
                </a:cubicBezTo>
                <a:cubicBezTo>
                  <a:pt x="218685" y="81419"/>
                  <a:pt x="216837" y="80251"/>
                  <a:pt x="214228" y="80251"/>
                </a:cubicBezTo>
                <a:cubicBezTo>
                  <a:pt x="211945" y="80251"/>
                  <a:pt x="209717" y="81419"/>
                  <a:pt x="208222" y="82914"/>
                </a:cubicBezTo>
                <a:cubicBezTo>
                  <a:pt x="206782" y="84409"/>
                  <a:pt x="205613" y="86256"/>
                  <a:pt x="205613" y="88865"/>
                </a:cubicBezTo>
                <a:cubicBezTo>
                  <a:pt x="205613" y="91148"/>
                  <a:pt x="206782" y="93322"/>
                  <a:pt x="208222" y="94871"/>
                </a:cubicBezTo>
                <a:cubicBezTo>
                  <a:pt x="209744" y="96366"/>
                  <a:pt x="211972" y="97100"/>
                  <a:pt x="214255" y="97100"/>
                </a:cubicBezTo>
                <a:close/>
                <a:moveTo>
                  <a:pt x="8560" y="465578"/>
                </a:moveTo>
                <a:cubicBezTo>
                  <a:pt x="10789" y="465578"/>
                  <a:pt x="13072" y="464410"/>
                  <a:pt x="14512" y="462970"/>
                </a:cubicBezTo>
                <a:lnTo>
                  <a:pt x="14349" y="462752"/>
                </a:lnTo>
                <a:cubicBezTo>
                  <a:pt x="15844" y="461257"/>
                  <a:pt x="16795" y="459138"/>
                  <a:pt x="16795" y="456964"/>
                </a:cubicBezTo>
                <a:lnTo>
                  <a:pt x="17175" y="456964"/>
                </a:lnTo>
                <a:cubicBezTo>
                  <a:pt x="17175" y="454735"/>
                  <a:pt x="16387" y="452507"/>
                  <a:pt x="14512" y="451012"/>
                </a:cubicBezTo>
                <a:cubicBezTo>
                  <a:pt x="13615" y="450061"/>
                  <a:pt x="12338" y="449517"/>
                  <a:pt x="11006" y="449164"/>
                </a:cubicBezTo>
                <a:cubicBezTo>
                  <a:pt x="10218" y="448892"/>
                  <a:pt x="9403" y="448729"/>
                  <a:pt x="8560" y="448729"/>
                </a:cubicBezTo>
                <a:cubicBezTo>
                  <a:pt x="7718" y="448729"/>
                  <a:pt x="6957" y="448892"/>
                  <a:pt x="6169" y="449164"/>
                </a:cubicBezTo>
                <a:cubicBezTo>
                  <a:pt x="4837" y="449545"/>
                  <a:pt x="3560" y="450061"/>
                  <a:pt x="2609" y="451012"/>
                </a:cubicBezTo>
                <a:cubicBezTo>
                  <a:pt x="761" y="452507"/>
                  <a:pt x="0" y="454735"/>
                  <a:pt x="0" y="456964"/>
                </a:cubicBezTo>
                <a:cubicBezTo>
                  <a:pt x="0" y="459138"/>
                  <a:pt x="734" y="461475"/>
                  <a:pt x="2609" y="462970"/>
                </a:cubicBezTo>
                <a:cubicBezTo>
                  <a:pt x="4104" y="464410"/>
                  <a:pt x="6332" y="465578"/>
                  <a:pt x="8560" y="465578"/>
                </a:cubicBezTo>
                <a:close/>
                <a:moveTo>
                  <a:pt x="68918" y="262493"/>
                </a:moveTo>
                <a:cubicBezTo>
                  <a:pt x="71201" y="262493"/>
                  <a:pt x="72995" y="261759"/>
                  <a:pt x="74544" y="260264"/>
                </a:cubicBezTo>
                <a:cubicBezTo>
                  <a:pt x="75603" y="258715"/>
                  <a:pt x="76772" y="256921"/>
                  <a:pt x="76772" y="255073"/>
                </a:cubicBezTo>
                <a:cubicBezTo>
                  <a:pt x="76772" y="252845"/>
                  <a:pt x="75603" y="250997"/>
                  <a:pt x="74544" y="249448"/>
                </a:cubicBezTo>
                <a:cubicBezTo>
                  <a:pt x="72995" y="248334"/>
                  <a:pt x="71201" y="247274"/>
                  <a:pt x="68918" y="247274"/>
                </a:cubicBezTo>
                <a:cubicBezTo>
                  <a:pt x="66690" y="247274"/>
                  <a:pt x="64842" y="248334"/>
                  <a:pt x="63347" y="249448"/>
                </a:cubicBezTo>
                <a:cubicBezTo>
                  <a:pt x="61852" y="250997"/>
                  <a:pt x="61119" y="252845"/>
                  <a:pt x="61119" y="255073"/>
                </a:cubicBezTo>
                <a:cubicBezTo>
                  <a:pt x="61119" y="256921"/>
                  <a:pt x="61852" y="258742"/>
                  <a:pt x="63347" y="260264"/>
                </a:cubicBezTo>
                <a:cubicBezTo>
                  <a:pt x="64842" y="261759"/>
                  <a:pt x="66690" y="262493"/>
                  <a:pt x="68918" y="262493"/>
                </a:cubicBezTo>
                <a:close/>
                <a:moveTo>
                  <a:pt x="229147" y="144766"/>
                </a:moveTo>
                <a:cubicBezTo>
                  <a:pt x="229936" y="144766"/>
                  <a:pt x="230696" y="144603"/>
                  <a:pt x="231485" y="144386"/>
                </a:cubicBezTo>
                <a:cubicBezTo>
                  <a:pt x="232925" y="144060"/>
                  <a:pt x="234257" y="143489"/>
                  <a:pt x="235452" y="142538"/>
                </a:cubicBezTo>
                <a:cubicBezTo>
                  <a:pt x="236458" y="141587"/>
                  <a:pt x="236947" y="140201"/>
                  <a:pt x="237300" y="138760"/>
                </a:cubicBezTo>
                <a:cubicBezTo>
                  <a:pt x="237518" y="138081"/>
                  <a:pt x="237681" y="137320"/>
                  <a:pt x="237681" y="136586"/>
                </a:cubicBezTo>
                <a:cubicBezTo>
                  <a:pt x="237681" y="134304"/>
                  <a:pt x="236947" y="132129"/>
                  <a:pt x="235072" y="130580"/>
                </a:cubicBezTo>
                <a:cubicBezTo>
                  <a:pt x="233577" y="129086"/>
                  <a:pt x="231675" y="128026"/>
                  <a:pt x="229120" y="128026"/>
                </a:cubicBezTo>
                <a:cubicBezTo>
                  <a:pt x="226838" y="128026"/>
                  <a:pt x="224609" y="129086"/>
                  <a:pt x="223114" y="130580"/>
                </a:cubicBezTo>
                <a:cubicBezTo>
                  <a:pt x="221620" y="132129"/>
                  <a:pt x="220506" y="134304"/>
                  <a:pt x="220506" y="136586"/>
                </a:cubicBezTo>
                <a:cubicBezTo>
                  <a:pt x="220506" y="138815"/>
                  <a:pt x="221620" y="141043"/>
                  <a:pt x="223114" y="142538"/>
                </a:cubicBezTo>
                <a:cubicBezTo>
                  <a:pt x="224066" y="143489"/>
                  <a:pt x="225343" y="144033"/>
                  <a:pt x="226674" y="144386"/>
                </a:cubicBezTo>
                <a:cubicBezTo>
                  <a:pt x="227517" y="144603"/>
                  <a:pt x="228305" y="144766"/>
                  <a:pt x="229147" y="144766"/>
                </a:cubicBezTo>
                <a:close/>
                <a:moveTo>
                  <a:pt x="241377" y="779270"/>
                </a:moveTo>
                <a:lnTo>
                  <a:pt x="222055" y="748697"/>
                </a:lnTo>
                <a:cubicBezTo>
                  <a:pt x="220940" y="746795"/>
                  <a:pt x="219092" y="746469"/>
                  <a:pt x="217598" y="747583"/>
                </a:cubicBezTo>
                <a:cubicBezTo>
                  <a:pt x="216103" y="748317"/>
                  <a:pt x="215369" y="750545"/>
                  <a:pt x="216483" y="752040"/>
                </a:cubicBezTo>
                <a:lnTo>
                  <a:pt x="230235" y="774270"/>
                </a:lnTo>
                <a:cubicBezTo>
                  <a:pt x="223604" y="771253"/>
                  <a:pt x="217081" y="768210"/>
                  <a:pt x="210532" y="765139"/>
                </a:cubicBezTo>
                <a:cubicBezTo>
                  <a:pt x="207977" y="760465"/>
                  <a:pt x="204744" y="755519"/>
                  <a:pt x="201564" y="750926"/>
                </a:cubicBezTo>
                <a:cubicBezTo>
                  <a:pt x="198221" y="745735"/>
                  <a:pt x="195259" y="740463"/>
                  <a:pt x="192650" y="735626"/>
                </a:cubicBezTo>
                <a:cubicBezTo>
                  <a:pt x="191536" y="734131"/>
                  <a:pt x="189634" y="733397"/>
                  <a:pt x="188193" y="734131"/>
                </a:cubicBezTo>
                <a:cubicBezTo>
                  <a:pt x="186345" y="735245"/>
                  <a:pt x="185911" y="737093"/>
                  <a:pt x="186699" y="738642"/>
                </a:cubicBezTo>
                <a:lnTo>
                  <a:pt x="186699" y="738968"/>
                </a:lnTo>
                <a:lnTo>
                  <a:pt x="186807" y="738914"/>
                </a:lnTo>
                <a:cubicBezTo>
                  <a:pt x="189416" y="744050"/>
                  <a:pt x="192705" y="749159"/>
                  <a:pt x="195993" y="754241"/>
                </a:cubicBezTo>
                <a:cubicBezTo>
                  <a:pt x="197270" y="756198"/>
                  <a:pt x="198493" y="758182"/>
                  <a:pt x="199716" y="760030"/>
                </a:cubicBezTo>
                <a:cubicBezTo>
                  <a:pt x="192813" y="756687"/>
                  <a:pt x="186019" y="753127"/>
                  <a:pt x="179171" y="749621"/>
                </a:cubicBezTo>
                <a:cubicBezTo>
                  <a:pt x="176943" y="746333"/>
                  <a:pt x="174334" y="742664"/>
                  <a:pt x="171045" y="737474"/>
                </a:cubicBezTo>
                <a:cubicBezTo>
                  <a:pt x="168083" y="733397"/>
                  <a:pt x="165420" y="728941"/>
                  <a:pt x="162811" y="725571"/>
                </a:cubicBezTo>
                <a:cubicBezTo>
                  <a:pt x="162077" y="723723"/>
                  <a:pt x="159849" y="723342"/>
                  <a:pt x="158354" y="724456"/>
                </a:cubicBezTo>
                <a:cubicBezTo>
                  <a:pt x="156859" y="725571"/>
                  <a:pt x="156506" y="727364"/>
                  <a:pt x="157240" y="728913"/>
                </a:cubicBezTo>
                <a:cubicBezTo>
                  <a:pt x="160202" y="732990"/>
                  <a:pt x="162811" y="737093"/>
                  <a:pt x="165420" y="741224"/>
                </a:cubicBezTo>
                <a:cubicBezTo>
                  <a:pt x="165800" y="741795"/>
                  <a:pt x="166262" y="742556"/>
                  <a:pt x="166643" y="743126"/>
                </a:cubicBezTo>
                <a:cubicBezTo>
                  <a:pt x="153218" y="736006"/>
                  <a:pt x="139847" y="728587"/>
                  <a:pt x="126721" y="720679"/>
                </a:cubicBezTo>
                <a:cubicBezTo>
                  <a:pt x="125172" y="720000"/>
                  <a:pt x="122944" y="720353"/>
                  <a:pt x="122210" y="721848"/>
                </a:cubicBezTo>
                <a:cubicBezTo>
                  <a:pt x="121096" y="723342"/>
                  <a:pt x="121830" y="725571"/>
                  <a:pt x="123324" y="726304"/>
                </a:cubicBezTo>
                <a:cubicBezTo>
                  <a:pt x="137238" y="734484"/>
                  <a:pt x="151288" y="742338"/>
                  <a:pt x="165366" y="749812"/>
                </a:cubicBezTo>
                <a:cubicBezTo>
                  <a:pt x="164143" y="749975"/>
                  <a:pt x="162920" y="750029"/>
                  <a:pt x="161697" y="750138"/>
                </a:cubicBezTo>
                <a:cubicBezTo>
                  <a:pt x="156506" y="750518"/>
                  <a:pt x="151669" y="750871"/>
                  <a:pt x="146777" y="751632"/>
                </a:cubicBezTo>
                <a:cubicBezTo>
                  <a:pt x="144929" y="751632"/>
                  <a:pt x="143815" y="753480"/>
                  <a:pt x="143815" y="755356"/>
                </a:cubicBezTo>
                <a:cubicBezTo>
                  <a:pt x="144196" y="757204"/>
                  <a:pt x="146098" y="758318"/>
                  <a:pt x="147891" y="758019"/>
                </a:cubicBezTo>
                <a:cubicBezTo>
                  <a:pt x="152403" y="757231"/>
                  <a:pt x="157240" y="756905"/>
                  <a:pt x="162050" y="756470"/>
                </a:cubicBezTo>
                <a:cubicBezTo>
                  <a:pt x="166398" y="756144"/>
                  <a:pt x="171018" y="755790"/>
                  <a:pt x="175421" y="755192"/>
                </a:cubicBezTo>
                <a:cubicBezTo>
                  <a:pt x="182106" y="758644"/>
                  <a:pt x="188791" y="762095"/>
                  <a:pt x="195477" y="765383"/>
                </a:cubicBezTo>
                <a:cubicBezTo>
                  <a:pt x="193139" y="765492"/>
                  <a:pt x="190802" y="765655"/>
                  <a:pt x="188519" y="765818"/>
                </a:cubicBezTo>
                <a:cubicBezTo>
                  <a:pt x="181780" y="766199"/>
                  <a:pt x="175095" y="766552"/>
                  <a:pt x="169143" y="767313"/>
                </a:cubicBezTo>
                <a:cubicBezTo>
                  <a:pt x="167241" y="767313"/>
                  <a:pt x="166181" y="769161"/>
                  <a:pt x="166181" y="771090"/>
                </a:cubicBezTo>
                <a:cubicBezTo>
                  <a:pt x="166561" y="772884"/>
                  <a:pt x="168029" y="773998"/>
                  <a:pt x="169850" y="773645"/>
                </a:cubicBezTo>
                <a:cubicBezTo>
                  <a:pt x="175856" y="772911"/>
                  <a:pt x="182541" y="772531"/>
                  <a:pt x="188846" y="772150"/>
                </a:cubicBezTo>
                <a:cubicBezTo>
                  <a:pt x="195096" y="771824"/>
                  <a:pt x="201211" y="771417"/>
                  <a:pt x="206836" y="770764"/>
                </a:cubicBezTo>
                <a:cubicBezTo>
                  <a:pt x="214119" y="774161"/>
                  <a:pt x="221321" y="777558"/>
                  <a:pt x="228658" y="780847"/>
                </a:cubicBezTo>
                <a:lnTo>
                  <a:pt x="203385" y="787070"/>
                </a:lnTo>
                <a:cubicBezTo>
                  <a:pt x="201537" y="787396"/>
                  <a:pt x="200423" y="789298"/>
                  <a:pt x="201156" y="790793"/>
                </a:cubicBezTo>
                <a:cubicBezTo>
                  <a:pt x="201537" y="792641"/>
                  <a:pt x="203385" y="793755"/>
                  <a:pt x="204879" y="793402"/>
                </a:cubicBezTo>
                <a:lnTo>
                  <a:pt x="238279" y="785168"/>
                </a:lnTo>
                <a:cubicBezTo>
                  <a:pt x="243632" y="787559"/>
                  <a:pt x="249013" y="789896"/>
                  <a:pt x="254421" y="792179"/>
                </a:cubicBezTo>
                <a:cubicBezTo>
                  <a:pt x="245969" y="795630"/>
                  <a:pt x="230207" y="797859"/>
                  <a:pt x="229147" y="797859"/>
                </a:cubicBezTo>
                <a:cubicBezTo>
                  <a:pt x="227299" y="798294"/>
                  <a:pt x="226131" y="800141"/>
                  <a:pt x="226539" y="801935"/>
                </a:cubicBezTo>
                <a:cubicBezTo>
                  <a:pt x="226539" y="803484"/>
                  <a:pt x="228387" y="804952"/>
                  <a:pt x="230207" y="804598"/>
                </a:cubicBezTo>
                <a:cubicBezTo>
                  <a:pt x="230995" y="804598"/>
                  <a:pt x="250644" y="801582"/>
                  <a:pt x="262791" y="795793"/>
                </a:cubicBezTo>
                <a:cubicBezTo>
                  <a:pt x="266813" y="797451"/>
                  <a:pt x="270863" y="799190"/>
                  <a:pt x="274939" y="800902"/>
                </a:cubicBezTo>
                <a:cubicBezTo>
                  <a:pt x="276434" y="801582"/>
                  <a:pt x="278282" y="800902"/>
                  <a:pt x="279015" y="799054"/>
                </a:cubicBezTo>
                <a:cubicBezTo>
                  <a:pt x="279749" y="797207"/>
                  <a:pt x="279015" y="795277"/>
                  <a:pt x="277167" y="794543"/>
                </a:cubicBezTo>
                <a:cubicBezTo>
                  <a:pt x="265210" y="789624"/>
                  <a:pt x="253253" y="784461"/>
                  <a:pt x="241377" y="779270"/>
                </a:cubicBezTo>
                <a:close/>
                <a:moveTo>
                  <a:pt x="883001" y="453947"/>
                </a:moveTo>
                <a:cubicBezTo>
                  <a:pt x="883001" y="451773"/>
                  <a:pt x="880392" y="450224"/>
                  <a:pt x="878489" y="451039"/>
                </a:cubicBezTo>
                <a:cubicBezTo>
                  <a:pt x="862292" y="458621"/>
                  <a:pt x="848243" y="467481"/>
                  <a:pt x="836122" y="477481"/>
                </a:cubicBezTo>
                <a:cubicBezTo>
                  <a:pt x="835062" y="467345"/>
                  <a:pt x="833350" y="457099"/>
                  <a:pt x="830660" y="447017"/>
                </a:cubicBezTo>
                <a:cubicBezTo>
                  <a:pt x="854547" y="414270"/>
                  <a:pt x="865064" y="378969"/>
                  <a:pt x="863244" y="341493"/>
                </a:cubicBezTo>
                <a:cubicBezTo>
                  <a:pt x="861396" y="303121"/>
                  <a:pt x="847590" y="262873"/>
                  <a:pt x="822262" y="220424"/>
                </a:cubicBezTo>
                <a:cubicBezTo>
                  <a:pt x="820768" y="218196"/>
                  <a:pt x="817371" y="218196"/>
                  <a:pt x="816311" y="220805"/>
                </a:cubicBezTo>
                <a:lnTo>
                  <a:pt x="793157" y="274477"/>
                </a:lnTo>
                <a:cubicBezTo>
                  <a:pt x="791146" y="279939"/>
                  <a:pt x="789542" y="285402"/>
                  <a:pt x="788048" y="290783"/>
                </a:cubicBezTo>
                <a:cubicBezTo>
                  <a:pt x="783428" y="279043"/>
                  <a:pt x="776063" y="259041"/>
                  <a:pt x="776063" y="254367"/>
                </a:cubicBezTo>
                <a:cubicBezTo>
                  <a:pt x="776063" y="252138"/>
                  <a:pt x="776389" y="249910"/>
                  <a:pt x="776389" y="247627"/>
                </a:cubicBezTo>
                <a:cubicBezTo>
                  <a:pt x="776770" y="229800"/>
                  <a:pt x="776770" y="215261"/>
                  <a:pt x="768590" y="173518"/>
                </a:cubicBezTo>
                <a:lnTo>
                  <a:pt x="768209" y="173084"/>
                </a:lnTo>
                <a:cubicBezTo>
                  <a:pt x="756687" y="139222"/>
                  <a:pt x="722717" y="110878"/>
                  <a:pt x="694427" y="93349"/>
                </a:cubicBezTo>
                <a:cubicBezTo>
                  <a:pt x="689236" y="89626"/>
                  <a:pt x="683964" y="86664"/>
                  <a:pt x="679181" y="84055"/>
                </a:cubicBezTo>
                <a:cubicBezTo>
                  <a:pt x="674344" y="81446"/>
                  <a:pt x="669887" y="79218"/>
                  <a:pt x="666490" y="77750"/>
                </a:cubicBezTo>
                <a:cubicBezTo>
                  <a:pt x="664261" y="76636"/>
                  <a:pt x="661653" y="78131"/>
                  <a:pt x="661653" y="80305"/>
                </a:cubicBezTo>
                <a:cubicBezTo>
                  <a:pt x="661028" y="90279"/>
                  <a:pt x="661435" y="99736"/>
                  <a:pt x="662549" y="108704"/>
                </a:cubicBezTo>
                <a:cubicBezTo>
                  <a:pt x="661326" y="107916"/>
                  <a:pt x="660212" y="107100"/>
                  <a:pt x="658989" y="106421"/>
                </a:cubicBezTo>
                <a:cubicBezTo>
                  <a:pt x="656543" y="104573"/>
                  <a:pt x="653935" y="102453"/>
                  <a:pt x="650184" y="100062"/>
                </a:cubicBezTo>
                <a:cubicBezTo>
                  <a:pt x="650130" y="100008"/>
                  <a:pt x="650076" y="99953"/>
                  <a:pt x="650021" y="99953"/>
                </a:cubicBezTo>
                <a:cubicBezTo>
                  <a:pt x="649478" y="99573"/>
                  <a:pt x="636814" y="88213"/>
                  <a:pt x="630319" y="81120"/>
                </a:cubicBezTo>
                <a:cubicBezTo>
                  <a:pt x="624856" y="74652"/>
                  <a:pt x="619584" y="67967"/>
                  <a:pt x="616622" y="61852"/>
                </a:cubicBezTo>
                <a:cubicBezTo>
                  <a:pt x="616051" y="60630"/>
                  <a:pt x="615617" y="59135"/>
                  <a:pt x="614910" y="58075"/>
                </a:cubicBezTo>
                <a:lnTo>
                  <a:pt x="615019" y="58021"/>
                </a:lnTo>
                <a:cubicBezTo>
                  <a:pt x="614801" y="57803"/>
                  <a:pt x="614638" y="57640"/>
                  <a:pt x="614475" y="57450"/>
                </a:cubicBezTo>
                <a:cubicBezTo>
                  <a:pt x="614475" y="57450"/>
                  <a:pt x="614421" y="57450"/>
                  <a:pt x="614421" y="57396"/>
                </a:cubicBezTo>
                <a:lnTo>
                  <a:pt x="614366" y="57396"/>
                </a:lnTo>
                <a:cubicBezTo>
                  <a:pt x="606404" y="49053"/>
                  <a:pt x="598713" y="41416"/>
                  <a:pt x="588196" y="34187"/>
                </a:cubicBezTo>
                <a:cubicBezTo>
                  <a:pt x="577380" y="26714"/>
                  <a:pt x="564308" y="20382"/>
                  <a:pt x="546481" y="14811"/>
                </a:cubicBezTo>
                <a:cubicBezTo>
                  <a:pt x="546481" y="14811"/>
                  <a:pt x="526371" y="10735"/>
                  <a:pt x="505092" y="9185"/>
                </a:cubicBezTo>
                <a:cubicBezTo>
                  <a:pt x="486504" y="7745"/>
                  <a:pt x="467861" y="6223"/>
                  <a:pt x="452208" y="272"/>
                </a:cubicBezTo>
                <a:lnTo>
                  <a:pt x="452153" y="326"/>
                </a:lnTo>
                <a:cubicBezTo>
                  <a:pt x="451664" y="109"/>
                  <a:pt x="451202" y="0"/>
                  <a:pt x="450930" y="0"/>
                </a:cubicBezTo>
                <a:cubicBezTo>
                  <a:pt x="449137" y="435"/>
                  <a:pt x="448267" y="788"/>
                  <a:pt x="447968" y="1658"/>
                </a:cubicBezTo>
                <a:cubicBezTo>
                  <a:pt x="447642" y="2446"/>
                  <a:pt x="447425" y="2391"/>
                  <a:pt x="447751" y="3995"/>
                </a:cubicBezTo>
                <a:cubicBezTo>
                  <a:pt x="449762" y="15735"/>
                  <a:pt x="454436" y="25926"/>
                  <a:pt x="460850" y="35356"/>
                </a:cubicBezTo>
                <a:cubicBezTo>
                  <a:pt x="448267" y="41769"/>
                  <a:pt x="437342" y="48726"/>
                  <a:pt x="427994" y="55792"/>
                </a:cubicBezTo>
                <a:cubicBezTo>
                  <a:pt x="417531" y="63972"/>
                  <a:pt x="409351" y="72207"/>
                  <a:pt x="402312" y="81120"/>
                </a:cubicBezTo>
                <a:cubicBezTo>
                  <a:pt x="400818" y="82968"/>
                  <a:pt x="401932" y="85958"/>
                  <a:pt x="404487" y="86311"/>
                </a:cubicBezTo>
                <a:cubicBezTo>
                  <a:pt x="422369" y="89653"/>
                  <a:pt x="439951" y="91203"/>
                  <a:pt x="457779" y="90387"/>
                </a:cubicBezTo>
                <a:cubicBezTo>
                  <a:pt x="474764" y="89708"/>
                  <a:pt x="491748" y="87316"/>
                  <a:pt x="509957" y="83539"/>
                </a:cubicBezTo>
                <a:cubicBezTo>
                  <a:pt x="510581" y="83974"/>
                  <a:pt x="519604" y="89653"/>
                  <a:pt x="523762" y="91882"/>
                </a:cubicBezTo>
                <a:cubicBezTo>
                  <a:pt x="543763" y="102508"/>
                  <a:pt x="566238" y="108024"/>
                  <a:pt x="589636" y="107970"/>
                </a:cubicBezTo>
                <a:lnTo>
                  <a:pt x="589636" y="108024"/>
                </a:lnTo>
                <a:cubicBezTo>
                  <a:pt x="589636" y="108024"/>
                  <a:pt x="610562" y="106801"/>
                  <a:pt x="618715" y="106068"/>
                </a:cubicBezTo>
                <a:cubicBezTo>
                  <a:pt x="626949" y="105334"/>
                  <a:pt x="643445" y="104165"/>
                  <a:pt x="643662" y="104111"/>
                </a:cubicBezTo>
                <a:cubicBezTo>
                  <a:pt x="644097" y="104274"/>
                  <a:pt x="660267" y="115253"/>
                  <a:pt x="663827" y="117373"/>
                </a:cubicBezTo>
                <a:cubicBezTo>
                  <a:pt x="670621" y="155745"/>
                  <a:pt x="690214" y="184579"/>
                  <a:pt x="703639" y="200341"/>
                </a:cubicBezTo>
                <a:cubicBezTo>
                  <a:pt x="707036" y="204418"/>
                  <a:pt x="709999" y="207407"/>
                  <a:pt x="712227" y="209635"/>
                </a:cubicBezTo>
                <a:cubicBezTo>
                  <a:pt x="714455" y="211864"/>
                  <a:pt x="715950" y="213358"/>
                  <a:pt x="716684" y="213766"/>
                </a:cubicBezTo>
                <a:cubicBezTo>
                  <a:pt x="725271" y="220451"/>
                  <a:pt x="733832" y="228251"/>
                  <a:pt x="742745" y="237654"/>
                </a:cubicBezTo>
                <a:cubicBezTo>
                  <a:pt x="751659" y="246785"/>
                  <a:pt x="760111" y="257465"/>
                  <a:pt x="769296" y="268498"/>
                </a:cubicBezTo>
                <a:lnTo>
                  <a:pt x="769242" y="268553"/>
                </a:lnTo>
                <a:cubicBezTo>
                  <a:pt x="771851" y="273743"/>
                  <a:pt x="774433" y="279287"/>
                  <a:pt x="777096" y="285266"/>
                </a:cubicBezTo>
                <a:cubicBezTo>
                  <a:pt x="779949" y="291163"/>
                  <a:pt x="782558" y="297060"/>
                  <a:pt x="785113" y="301816"/>
                </a:cubicBezTo>
                <a:cubicBezTo>
                  <a:pt x="783374" y="309887"/>
                  <a:pt x="782042" y="317796"/>
                  <a:pt x="781172" y="325541"/>
                </a:cubicBezTo>
                <a:cubicBezTo>
                  <a:pt x="779678" y="338286"/>
                  <a:pt x="779433" y="350814"/>
                  <a:pt x="780004" y="362962"/>
                </a:cubicBezTo>
                <a:cubicBezTo>
                  <a:pt x="776824" y="359348"/>
                  <a:pt x="773590" y="355679"/>
                  <a:pt x="770356" y="351983"/>
                </a:cubicBezTo>
                <a:cubicBezTo>
                  <a:pt x="763291" y="344129"/>
                  <a:pt x="755817" y="335949"/>
                  <a:pt x="749132" y="327715"/>
                </a:cubicBezTo>
                <a:cubicBezTo>
                  <a:pt x="747284" y="325867"/>
                  <a:pt x="744294" y="326274"/>
                  <a:pt x="743180" y="328449"/>
                </a:cubicBezTo>
                <a:cubicBezTo>
                  <a:pt x="731603" y="361984"/>
                  <a:pt x="729429" y="391035"/>
                  <a:pt x="733832" y="416390"/>
                </a:cubicBezTo>
                <a:cubicBezTo>
                  <a:pt x="738343" y="441718"/>
                  <a:pt x="749866" y="463676"/>
                  <a:pt x="765519" y="482373"/>
                </a:cubicBezTo>
                <a:cubicBezTo>
                  <a:pt x="765519" y="482373"/>
                  <a:pt x="777830" y="492836"/>
                  <a:pt x="784162" y="498026"/>
                </a:cubicBezTo>
                <a:cubicBezTo>
                  <a:pt x="790412" y="503163"/>
                  <a:pt x="797016" y="508489"/>
                  <a:pt x="803321" y="514006"/>
                </a:cubicBezTo>
                <a:cubicBezTo>
                  <a:pt x="798538" y="521479"/>
                  <a:pt x="794353" y="529306"/>
                  <a:pt x="790847" y="537513"/>
                </a:cubicBezTo>
                <a:cubicBezTo>
                  <a:pt x="787885" y="544198"/>
                  <a:pt x="785276" y="551645"/>
                  <a:pt x="783047" y="559064"/>
                </a:cubicBezTo>
                <a:cubicBezTo>
                  <a:pt x="781879" y="563629"/>
                  <a:pt x="780928" y="568140"/>
                  <a:pt x="779977" y="572706"/>
                </a:cubicBezTo>
                <a:cubicBezTo>
                  <a:pt x="777966" y="568467"/>
                  <a:pt x="775683" y="564309"/>
                  <a:pt x="772965" y="560178"/>
                </a:cubicBezTo>
                <a:cubicBezTo>
                  <a:pt x="768508" y="552378"/>
                  <a:pt x="762937" y="545258"/>
                  <a:pt x="756198" y="537839"/>
                </a:cubicBezTo>
                <a:cubicBezTo>
                  <a:pt x="754703" y="535991"/>
                  <a:pt x="751360" y="536725"/>
                  <a:pt x="750626" y="538953"/>
                </a:cubicBezTo>
                <a:cubicBezTo>
                  <a:pt x="745789" y="555721"/>
                  <a:pt x="739811" y="571374"/>
                  <a:pt x="732745" y="586294"/>
                </a:cubicBezTo>
                <a:cubicBezTo>
                  <a:pt x="731631" y="589256"/>
                  <a:pt x="730136" y="591865"/>
                  <a:pt x="728668" y="594827"/>
                </a:cubicBezTo>
                <a:cubicBezTo>
                  <a:pt x="727608" y="597382"/>
                  <a:pt x="724592" y="602681"/>
                  <a:pt x="724592" y="602681"/>
                </a:cubicBezTo>
                <a:cubicBezTo>
                  <a:pt x="711167" y="621677"/>
                  <a:pt x="702253" y="639885"/>
                  <a:pt x="696302" y="656652"/>
                </a:cubicBezTo>
                <a:cubicBezTo>
                  <a:pt x="690296" y="673801"/>
                  <a:pt x="688067" y="690133"/>
                  <a:pt x="688448" y="705379"/>
                </a:cubicBezTo>
                <a:cubicBezTo>
                  <a:pt x="686437" y="706167"/>
                  <a:pt x="684480" y="706928"/>
                  <a:pt x="682497" y="707716"/>
                </a:cubicBezTo>
                <a:cubicBezTo>
                  <a:pt x="649749" y="721467"/>
                  <a:pt x="623633" y="741958"/>
                  <a:pt x="603469" y="769541"/>
                </a:cubicBezTo>
                <a:cubicBezTo>
                  <a:pt x="596403" y="780738"/>
                  <a:pt x="588930" y="789652"/>
                  <a:pt x="579636" y="795984"/>
                </a:cubicBezTo>
                <a:cubicBezTo>
                  <a:pt x="571836" y="800875"/>
                  <a:pt x="562922" y="804109"/>
                  <a:pt x="552514" y="805604"/>
                </a:cubicBezTo>
                <a:cubicBezTo>
                  <a:pt x="572108" y="784162"/>
                  <a:pt x="585478" y="757475"/>
                  <a:pt x="594555" y="728207"/>
                </a:cubicBezTo>
                <a:cubicBezTo>
                  <a:pt x="595343" y="725598"/>
                  <a:pt x="592762" y="722962"/>
                  <a:pt x="590098" y="724130"/>
                </a:cubicBezTo>
                <a:cubicBezTo>
                  <a:pt x="581565" y="727853"/>
                  <a:pt x="572950" y="730435"/>
                  <a:pt x="564037" y="732664"/>
                </a:cubicBezTo>
                <a:cubicBezTo>
                  <a:pt x="554688" y="734512"/>
                  <a:pt x="545774" y="735626"/>
                  <a:pt x="536073" y="736387"/>
                </a:cubicBezTo>
                <a:lnTo>
                  <a:pt x="535801" y="736387"/>
                </a:lnTo>
                <a:lnTo>
                  <a:pt x="536290" y="738670"/>
                </a:lnTo>
                <a:lnTo>
                  <a:pt x="536344" y="739566"/>
                </a:lnTo>
                <a:lnTo>
                  <a:pt x="535801" y="736387"/>
                </a:lnTo>
                <a:cubicBezTo>
                  <a:pt x="513761" y="739729"/>
                  <a:pt x="492537" y="745735"/>
                  <a:pt x="473894" y="755383"/>
                </a:cubicBezTo>
                <a:cubicBezTo>
                  <a:pt x="463594" y="760736"/>
                  <a:pt x="454001" y="767313"/>
                  <a:pt x="445223" y="775221"/>
                </a:cubicBezTo>
                <a:cubicBezTo>
                  <a:pt x="438429" y="767856"/>
                  <a:pt x="428075" y="761959"/>
                  <a:pt x="414650" y="757231"/>
                </a:cubicBezTo>
                <a:cubicBezTo>
                  <a:pt x="400111" y="752040"/>
                  <a:pt x="360271" y="746089"/>
                  <a:pt x="360271" y="746089"/>
                </a:cubicBezTo>
                <a:cubicBezTo>
                  <a:pt x="348749" y="745355"/>
                  <a:pt x="337172" y="744186"/>
                  <a:pt x="325676" y="742311"/>
                </a:cubicBezTo>
                <a:cubicBezTo>
                  <a:pt x="314099" y="740871"/>
                  <a:pt x="302523" y="738642"/>
                  <a:pt x="290973" y="735626"/>
                </a:cubicBezTo>
                <a:cubicBezTo>
                  <a:pt x="288364" y="735245"/>
                  <a:pt x="286135" y="737854"/>
                  <a:pt x="287250" y="740463"/>
                </a:cubicBezTo>
                <a:cubicBezTo>
                  <a:pt x="298066" y="762448"/>
                  <a:pt x="315214" y="779216"/>
                  <a:pt x="335704" y="793375"/>
                </a:cubicBezTo>
                <a:cubicBezTo>
                  <a:pt x="343232" y="798484"/>
                  <a:pt x="351303" y="803131"/>
                  <a:pt x="359701" y="807588"/>
                </a:cubicBezTo>
                <a:cubicBezTo>
                  <a:pt x="357418" y="806963"/>
                  <a:pt x="355190" y="806310"/>
                  <a:pt x="352852" y="805685"/>
                </a:cubicBezTo>
                <a:cubicBezTo>
                  <a:pt x="333965" y="800114"/>
                  <a:pt x="315159" y="793837"/>
                  <a:pt x="296653" y="787206"/>
                </a:cubicBezTo>
                <a:cubicBezTo>
                  <a:pt x="263362" y="756959"/>
                  <a:pt x="229664" y="734022"/>
                  <a:pt x="195286" y="720000"/>
                </a:cubicBezTo>
                <a:cubicBezTo>
                  <a:pt x="192786" y="718940"/>
                  <a:pt x="190286" y="718097"/>
                  <a:pt x="187813" y="717092"/>
                </a:cubicBezTo>
                <a:cubicBezTo>
                  <a:pt x="188085" y="701900"/>
                  <a:pt x="186590" y="686736"/>
                  <a:pt x="182622" y="670811"/>
                </a:cubicBezTo>
                <a:cubicBezTo>
                  <a:pt x="178165" y="654397"/>
                  <a:pt x="170719" y="637276"/>
                  <a:pt x="158789" y="619802"/>
                </a:cubicBezTo>
                <a:cubicBezTo>
                  <a:pt x="158789" y="619802"/>
                  <a:pt x="144984" y="601866"/>
                  <a:pt x="138679" y="591838"/>
                </a:cubicBezTo>
                <a:cubicBezTo>
                  <a:pt x="132374" y="581375"/>
                  <a:pt x="126368" y="570233"/>
                  <a:pt x="121585" y="557542"/>
                </a:cubicBezTo>
                <a:cubicBezTo>
                  <a:pt x="120417" y="555313"/>
                  <a:pt x="116693" y="554933"/>
                  <a:pt x="115579" y="557216"/>
                </a:cubicBezTo>
                <a:cubicBezTo>
                  <a:pt x="109954" y="567135"/>
                  <a:pt x="105932" y="577815"/>
                  <a:pt x="103486" y="589338"/>
                </a:cubicBezTo>
                <a:cubicBezTo>
                  <a:pt x="94681" y="566564"/>
                  <a:pt x="81718" y="545177"/>
                  <a:pt x="64570" y="525474"/>
                </a:cubicBezTo>
                <a:cubicBezTo>
                  <a:pt x="93540" y="498516"/>
                  <a:pt x="113840" y="469329"/>
                  <a:pt x="124113" y="438701"/>
                </a:cubicBezTo>
                <a:cubicBezTo>
                  <a:pt x="134929" y="407395"/>
                  <a:pt x="135689" y="374213"/>
                  <a:pt x="126341" y="339237"/>
                </a:cubicBezTo>
                <a:cubicBezTo>
                  <a:pt x="125960" y="337009"/>
                  <a:pt x="123379" y="336221"/>
                  <a:pt x="121884" y="337009"/>
                </a:cubicBezTo>
                <a:cubicBezTo>
                  <a:pt x="113704" y="340732"/>
                  <a:pt x="106231" y="345923"/>
                  <a:pt x="99165" y="352255"/>
                </a:cubicBezTo>
                <a:cubicBezTo>
                  <a:pt x="93920" y="356929"/>
                  <a:pt x="88865" y="362500"/>
                  <a:pt x="84245" y="368669"/>
                </a:cubicBezTo>
                <a:cubicBezTo>
                  <a:pt x="83675" y="360815"/>
                  <a:pt x="82696" y="352961"/>
                  <a:pt x="81637" y="344890"/>
                </a:cubicBezTo>
                <a:cubicBezTo>
                  <a:pt x="80903" y="339645"/>
                  <a:pt x="79789" y="329590"/>
                  <a:pt x="79789" y="329590"/>
                </a:cubicBezTo>
                <a:cubicBezTo>
                  <a:pt x="78131" y="323231"/>
                  <a:pt x="76500" y="317279"/>
                  <a:pt x="74951" y="311708"/>
                </a:cubicBezTo>
                <a:cubicBezTo>
                  <a:pt x="78185" y="307251"/>
                  <a:pt x="79952" y="303854"/>
                  <a:pt x="81256" y="300512"/>
                </a:cubicBezTo>
                <a:cubicBezTo>
                  <a:pt x="82751" y="297169"/>
                  <a:pt x="88050" y="288147"/>
                  <a:pt x="88159" y="287657"/>
                </a:cubicBezTo>
                <a:cubicBezTo>
                  <a:pt x="117563" y="269015"/>
                  <a:pt x="144630" y="241594"/>
                  <a:pt x="164333" y="211483"/>
                </a:cubicBezTo>
                <a:cubicBezTo>
                  <a:pt x="168110" y="205477"/>
                  <a:pt x="171806" y="199553"/>
                  <a:pt x="175149" y="193601"/>
                </a:cubicBezTo>
                <a:cubicBezTo>
                  <a:pt x="178492" y="187242"/>
                  <a:pt x="181454" y="181291"/>
                  <a:pt x="184117" y="175339"/>
                </a:cubicBezTo>
                <a:cubicBezTo>
                  <a:pt x="184117" y="175339"/>
                  <a:pt x="193928" y="143109"/>
                  <a:pt x="196156" y="129575"/>
                </a:cubicBezTo>
                <a:cubicBezTo>
                  <a:pt x="201211" y="126721"/>
                  <a:pt x="206238" y="124221"/>
                  <a:pt x="211293" y="122047"/>
                </a:cubicBezTo>
                <a:cubicBezTo>
                  <a:pt x="216429" y="119438"/>
                  <a:pt x="222027" y="116911"/>
                  <a:pt x="227544" y="113595"/>
                </a:cubicBezTo>
                <a:cubicBezTo>
                  <a:pt x="235561" y="114139"/>
                  <a:pt x="242980" y="113813"/>
                  <a:pt x="250780" y="113487"/>
                </a:cubicBezTo>
                <a:cubicBezTo>
                  <a:pt x="258579" y="113106"/>
                  <a:pt x="266080" y="112699"/>
                  <a:pt x="274232" y="113106"/>
                </a:cubicBezTo>
                <a:cubicBezTo>
                  <a:pt x="291761" y="113786"/>
                  <a:pt x="308474" y="112318"/>
                  <a:pt x="324127" y="107861"/>
                </a:cubicBezTo>
                <a:cubicBezTo>
                  <a:pt x="339781" y="103785"/>
                  <a:pt x="354320" y="96719"/>
                  <a:pt x="367718" y="85523"/>
                </a:cubicBezTo>
                <a:cubicBezTo>
                  <a:pt x="380762" y="74000"/>
                  <a:pt x="391225" y="62423"/>
                  <a:pt x="399024" y="50493"/>
                </a:cubicBezTo>
                <a:cubicBezTo>
                  <a:pt x="406498" y="38182"/>
                  <a:pt x="411389" y="25165"/>
                  <a:pt x="412449" y="10273"/>
                </a:cubicBezTo>
                <a:cubicBezTo>
                  <a:pt x="412830" y="8044"/>
                  <a:pt x="410221" y="6196"/>
                  <a:pt x="407992" y="6930"/>
                </a:cubicBezTo>
                <a:cubicBezTo>
                  <a:pt x="387502" y="15164"/>
                  <a:pt x="365516" y="19974"/>
                  <a:pt x="343504" y="24812"/>
                </a:cubicBezTo>
                <a:cubicBezTo>
                  <a:pt x="336085" y="26306"/>
                  <a:pt x="328204" y="28209"/>
                  <a:pt x="320404" y="30057"/>
                </a:cubicBezTo>
                <a:lnTo>
                  <a:pt x="320404" y="30111"/>
                </a:lnTo>
                <a:cubicBezTo>
                  <a:pt x="293799" y="35356"/>
                  <a:pt x="274504" y="46090"/>
                  <a:pt x="259313" y="59841"/>
                </a:cubicBezTo>
                <a:cubicBezTo>
                  <a:pt x="244230" y="73810"/>
                  <a:pt x="233142" y="90306"/>
                  <a:pt x="223604" y="108296"/>
                </a:cubicBezTo>
                <a:cubicBezTo>
                  <a:pt x="218603" y="111068"/>
                  <a:pt x="213630" y="113595"/>
                  <a:pt x="208276" y="116041"/>
                </a:cubicBezTo>
                <a:cubicBezTo>
                  <a:pt x="204771" y="117590"/>
                  <a:pt x="201156" y="119330"/>
                  <a:pt x="197515" y="121150"/>
                </a:cubicBezTo>
                <a:cubicBezTo>
                  <a:pt x="198058" y="117590"/>
                  <a:pt x="198520" y="114030"/>
                  <a:pt x="199009" y="110525"/>
                </a:cubicBezTo>
                <a:cubicBezTo>
                  <a:pt x="199743" y="104519"/>
                  <a:pt x="200857" y="97779"/>
                  <a:pt x="201618" y="91828"/>
                </a:cubicBezTo>
                <a:cubicBezTo>
                  <a:pt x="202352" y="89273"/>
                  <a:pt x="199390" y="87371"/>
                  <a:pt x="197161" y="88539"/>
                </a:cubicBezTo>
                <a:cubicBezTo>
                  <a:pt x="172214" y="99274"/>
                  <a:pt x="158055" y="111204"/>
                  <a:pt x="141261" y="125363"/>
                </a:cubicBezTo>
                <a:cubicBezTo>
                  <a:pt x="136423" y="129439"/>
                  <a:pt x="124439" y="139494"/>
                  <a:pt x="124439" y="139494"/>
                </a:cubicBezTo>
                <a:lnTo>
                  <a:pt x="124493" y="139549"/>
                </a:lnTo>
                <a:cubicBezTo>
                  <a:pt x="83186" y="178981"/>
                  <a:pt x="82397" y="236159"/>
                  <a:pt x="82017" y="276651"/>
                </a:cubicBezTo>
                <a:lnTo>
                  <a:pt x="82017" y="285782"/>
                </a:lnTo>
                <a:cubicBezTo>
                  <a:pt x="78185" y="290620"/>
                  <a:pt x="76718" y="294424"/>
                  <a:pt x="74951" y="297876"/>
                </a:cubicBezTo>
                <a:cubicBezTo>
                  <a:pt x="74326" y="299724"/>
                  <a:pt x="73565" y="301490"/>
                  <a:pt x="72451" y="303501"/>
                </a:cubicBezTo>
                <a:cubicBezTo>
                  <a:pt x="70440" y="296924"/>
                  <a:pt x="68429" y="290756"/>
                  <a:pt x="66337" y="284858"/>
                </a:cubicBezTo>
                <a:cubicBezTo>
                  <a:pt x="61499" y="272167"/>
                  <a:pt x="56689" y="260590"/>
                  <a:pt x="50357" y="248279"/>
                </a:cubicBezTo>
                <a:cubicBezTo>
                  <a:pt x="49243" y="246051"/>
                  <a:pt x="45846" y="245671"/>
                  <a:pt x="44732" y="247953"/>
                </a:cubicBezTo>
                <a:cubicBezTo>
                  <a:pt x="31361" y="269504"/>
                  <a:pt x="24975" y="287440"/>
                  <a:pt x="17936" y="307931"/>
                </a:cubicBezTo>
                <a:cubicBezTo>
                  <a:pt x="15327" y="314562"/>
                  <a:pt x="9756" y="329916"/>
                  <a:pt x="9756" y="329916"/>
                </a:cubicBezTo>
                <a:cubicBezTo>
                  <a:pt x="-5163" y="386496"/>
                  <a:pt x="20165" y="440957"/>
                  <a:pt x="37666" y="478541"/>
                </a:cubicBezTo>
                <a:cubicBezTo>
                  <a:pt x="38508" y="480987"/>
                  <a:pt x="39677" y="483270"/>
                  <a:pt x="40275" y="484493"/>
                </a:cubicBezTo>
                <a:lnTo>
                  <a:pt x="40275" y="494195"/>
                </a:lnTo>
                <a:cubicBezTo>
                  <a:pt x="40275" y="495934"/>
                  <a:pt x="40275" y="497537"/>
                  <a:pt x="40112" y="500934"/>
                </a:cubicBezTo>
                <a:cubicBezTo>
                  <a:pt x="36226" y="497592"/>
                  <a:pt x="32367" y="494303"/>
                  <a:pt x="28317" y="491232"/>
                </a:cubicBezTo>
                <a:cubicBezTo>
                  <a:pt x="22013" y="486341"/>
                  <a:pt x="15300" y="481531"/>
                  <a:pt x="8207" y="476693"/>
                </a:cubicBezTo>
                <a:cubicBezTo>
                  <a:pt x="5979" y="475199"/>
                  <a:pt x="3370" y="476693"/>
                  <a:pt x="3017" y="479357"/>
                </a:cubicBezTo>
                <a:cubicBezTo>
                  <a:pt x="1169" y="517349"/>
                  <a:pt x="4511" y="550857"/>
                  <a:pt x="13778" y="578766"/>
                </a:cubicBezTo>
                <a:cubicBezTo>
                  <a:pt x="23480" y="606730"/>
                  <a:pt x="39514" y="629096"/>
                  <a:pt x="62613" y="645103"/>
                </a:cubicBezTo>
                <a:cubicBezTo>
                  <a:pt x="80876" y="657740"/>
                  <a:pt x="96149" y="671898"/>
                  <a:pt x="108432" y="687579"/>
                </a:cubicBezTo>
                <a:cubicBezTo>
                  <a:pt x="110660" y="690921"/>
                  <a:pt x="112889" y="693884"/>
                  <a:pt x="115172" y="697280"/>
                </a:cubicBezTo>
                <a:cubicBezTo>
                  <a:pt x="115552" y="697851"/>
                  <a:pt x="115960" y="698558"/>
                  <a:pt x="116395" y="699183"/>
                </a:cubicBezTo>
                <a:cubicBezTo>
                  <a:pt x="116775" y="700188"/>
                  <a:pt x="117074" y="701303"/>
                  <a:pt x="117454" y="702362"/>
                </a:cubicBezTo>
                <a:cubicBezTo>
                  <a:pt x="107590" y="701982"/>
                  <a:pt x="97643" y="702199"/>
                  <a:pt x="87561" y="703205"/>
                </a:cubicBezTo>
                <a:cubicBezTo>
                  <a:pt x="84952" y="703205"/>
                  <a:pt x="83484" y="706547"/>
                  <a:pt x="85332" y="708776"/>
                </a:cubicBezTo>
                <a:cubicBezTo>
                  <a:pt x="93866" y="717690"/>
                  <a:pt x="102100" y="727772"/>
                  <a:pt x="110660" y="738914"/>
                </a:cubicBezTo>
                <a:cubicBezTo>
                  <a:pt x="119248" y="750111"/>
                  <a:pt x="136043" y="774678"/>
                  <a:pt x="136043" y="774678"/>
                </a:cubicBezTo>
                <a:cubicBezTo>
                  <a:pt x="155419" y="797397"/>
                  <a:pt x="178519" y="810441"/>
                  <a:pt x="204200" y="816393"/>
                </a:cubicBezTo>
                <a:cubicBezTo>
                  <a:pt x="229691" y="821909"/>
                  <a:pt x="257655" y="820904"/>
                  <a:pt x="287114" y="815822"/>
                </a:cubicBezTo>
                <a:lnTo>
                  <a:pt x="380164" y="841150"/>
                </a:lnTo>
                <a:cubicBezTo>
                  <a:pt x="361576" y="851178"/>
                  <a:pt x="339237" y="858977"/>
                  <a:pt x="313393" y="864875"/>
                </a:cubicBezTo>
                <a:cubicBezTo>
                  <a:pt x="312279" y="865255"/>
                  <a:pt x="311164" y="867103"/>
                  <a:pt x="311164" y="868217"/>
                </a:cubicBezTo>
                <a:cubicBezTo>
                  <a:pt x="311164" y="870826"/>
                  <a:pt x="311164" y="873788"/>
                  <a:pt x="312279" y="876452"/>
                </a:cubicBezTo>
                <a:cubicBezTo>
                  <a:pt x="312958" y="879359"/>
                  <a:pt x="314888" y="882403"/>
                  <a:pt x="317850" y="885311"/>
                </a:cubicBezTo>
                <a:cubicBezTo>
                  <a:pt x="318230" y="885746"/>
                  <a:pt x="320133" y="886480"/>
                  <a:pt x="320459" y="886480"/>
                </a:cubicBezTo>
                <a:cubicBezTo>
                  <a:pt x="332769" y="884251"/>
                  <a:pt x="344672" y="881642"/>
                  <a:pt x="356603" y="877892"/>
                </a:cubicBezTo>
                <a:cubicBezTo>
                  <a:pt x="368913" y="874604"/>
                  <a:pt x="393480" y="864521"/>
                  <a:pt x="393480" y="864521"/>
                </a:cubicBezTo>
                <a:cubicBezTo>
                  <a:pt x="400166" y="860744"/>
                  <a:pt x="409895" y="860445"/>
                  <a:pt x="421771" y="860010"/>
                </a:cubicBezTo>
                <a:cubicBezTo>
                  <a:pt x="427776" y="859684"/>
                  <a:pt x="434081" y="859331"/>
                  <a:pt x="441527" y="858570"/>
                </a:cubicBezTo>
                <a:cubicBezTo>
                  <a:pt x="446936" y="857999"/>
                  <a:pt x="452044" y="857184"/>
                  <a:pt x="457072" y="856287"/>
                </a:cubicBezTo>
                <a:cubicBezTo>
                  <a:pt x="457453" y="856667"/>
                  <a:pt x="492972" y="867864"/>
                  <a:pt x="510853" y="871587"/>
                </a:cubicBezTo>
                <a:cubicBezTo>
                  <a:pt x="528382" y="875664"/>
                  <a:pt x="546264" y="878272"/>
                  <a:pt x="564879" y="879060"/>
                </a:cubicBezTo>
                <a:cubicBezTo>
                  <a:pt x="565613" y="879060"/>
                  <a:pt x="567053" y="878272"/>
                  <a:pt x="567488" y="877511"/>
                </a:cubicBezTo>
                <a:cubicBezTo>
                  <a:pt x="570450" y="873489"/>
                  <a:pt x="571945" y="868978"/>
                  <a:pt x="572325" y="864875"/>
                </a:cubicBezTo>
                <a:cubicBezTo>
                  <a:pt x="572706" y="860418"/>
                  <a:pt x="571945" y="856287"/>
                  <a:pt x="569716" y="851830"/>
                </a:cubicBezTo>
                <a:cubicBezTo>
                  <a:pt x="569336" y="851096"/>
                  <a:pt x="567868" y="850335"/>
                  <a:pt x="567053" y="850037"/>
                </a:cubicBezTo>
                <a:cubicBezTo>
                  <a:pt x="556291" y="848868"/>
                  <a:pt x="545068" y="847699"/>
                  <a:pt x="533926" y="845851"/>
                </a:cubicBezTo>
                <a:cubicBezTo>
                  <a:pt x="524577" y="844357"/>
                  <a:pt x="515500" y="842400"/>
                  <a:pt x="506424" y="840063"/>
                </a:cubicBezTo>
                <a:cubicBezTo>
                  <a:pt x="519387" y="833649"/>
                  <a:pt x="530828" y="825796"/>
                  <a:pt x="541019" y="816828"/>
                </a:cubicBezTo>
                <a:cubicBezTo>
                  <a:pt x="546590" y="816773"/>
                  <a:pt x="551264" y="816447"/>
                  <a:pt x="555884" y="816094"/>
                </a:cubicBezTo>
                <a:cubicBezTo>
                  <a:pt x="560939" y="815713"/>
                  <a:pt x="565966" y="815360"/>
                  <a:pt x="571021" y="815034"/>
                </a:cubicBezTo>
                <a:cubicBezTo>
                  <a:pt x="601105" y="820551"/>
                  <a:pt x="629340" y="820931"/>
                  <a:pt x="655402" y="814599"/>
                </a:cubicBezTo>
                <a:cubicBezTo>
                  <a:pt x="681464" y="808240"/>
                  <a:pt x="705297" y="795658"/>
                  <a:pt x="726902" y="775846"/>
                </a:cubicBezTo>
                <a:cubicBezTo>
                  <a:pt x="747393" y="756905"/>
                  <a:pt x="763046" y="740436"/>
                  <a:pt x="773835" y="726332"/>
                </a:cubicBezTo>
                <a:cubicBezTo>
                  <a:pt x="785031" y="712173"/>
                  <a:pt x="791363" y="700650"/>
                  <a:pt x="794325" y="690921"/>
                </a:cubicBezTo>
                <a:cubicBezTo>
                  <a:pt x="794760" y="688693"/>
                  <a:pt x="792831" y="686465"/>
                  <a:pt x="790249" y="686845"/>
                </a:cubicBezTo>
                <a:cubicBezTo>
                  <a:pt x="784080" y="688177"/>
                  <a:pt x="777993" y="689128"/>
                  <a:pt x="771878" y="690025"/>
                </a:cubicBezTo>
                <a:cubicBezTo>
                  <a:pt x="776715" y="682171"/>
                  <a:pt x="780846" y="673828"/>
                  <a:pt x="784026" y="665186"/>
                </a:cubicBezTo>
                <a:cubicBezTo>
                  <a:pt x="800005" y="658827"/>
                  <a:pt x="815604" y="651380"/>
                  <a:pt x="830850" y="634667"/>
                </a:cubicBezTo>
                <a:cubicBezTo>
                  <a:pt x="845769" y="618307"/>
                  <a:pt x="872456" y="557216"/>
                  <a:pt x="874793" y="549742"/>
                </a:cubicBezTo>
                <a:cubicBezTo>
                  <a:pt x="877185" y="542269"/>
                  <a:pt x="881859" y="503516"/>
                  <a:pt x="883028" y="479737"/>
                </a:cubicBezTo>
                <a:cubicBezTo>
                  <a:pt x="883408" y="474845"/>
                  <a:pt x="883408" y="470389"/>
                  <a:pt x="883408" y="465932"/>
                </a:cubicBezTo>
                <a:cubicBezTo>
                  <a:pt x="883354" y="461801"/>
                  <a:pt x="883354" y="457725"/>
                  <a:pt x="883001" y="453947"/>
                </a:cubicBezTo>
                <a:close/>
                <a:moveTo>
                  <a:pt x="457507" y="83675"/>
                </a:moveTo>
                <a:cubicBezTo>
                  <a:pt x="442261" y="84300"/>
                  <a:pt x="426988" y="83131"/>
                  <a:pt x="411444" y="80495"/>
                </a:cubicBezTo>
                <a:cubicBezTo>
                  <a:pt x="417341" y="73756"/>
                  <a:pt x="423972" y="67342"/>
                  <a:pt x="432206" y="60956"/>
                </a:cubicBezTo>
                <a:cubicBezTo>
                  <a:pt x="441446" y="54107"/>
                  <a:pt x="452316" y="47259"/>
                  <a:pt x="464953" y="40791"/>
                </a:cubicBezTo>
                <a:cubicBezTo>
                  <a:pt x="465497" y="41362"/>
                  <a:pt x="473405" y="50656"/>
                  <a:pt x="477237" y="54705"/>
                </a:cubicBezTo>
                <a:cubicBezTo>
                  <a:pt x="462616" y="58157"/>
                  <a:pt x="435929" y="68402"/>
                  <a:pt x="435929" y="68402"/>
                </a:cubicBezTo>
                <a:cubicBezTo>
                  <a:pt x="434081" y="69136"/>
                  <a:pt x="433320" y="71011"/>
                  <a:pt x="434081" y="72913"/>
                </a:cubicBezTo>
                <a:cubicBezTo>
                  <a:pt x="434462" y="74408"/>
                  <a:pt x="436745" y="75522"/>
                  <a:pt x="438158" y="74761"/>
                </a:cubicBezTo>
                <a:cubicBezTo>
                  <a:pt x="438158" y="74761"/>
                  <a:pt x="471964" y="61662"/>
                  <a:pt x="482808" y="60331"/>
                </a:cubicBezTo>
                <a:cubicBezTo>
                  <a:pt x="488107" y="65576"/>
                  <a:pt x="502184" y="77642"/>
                  <a:pt x="503027" y="78375"/>
                </a:cubicBezTo>
                <a:cubicBezTo>
                  <a:pt x="487455" y="81392"/>
                  <a:pt x="472318" y="83349"/>
                  <a:pt x="457507" y="83675"/>
                </a:cubicBezTo>
                <a:close/>
                <a:moveTo>
                  <a:pt x="618443" y="99274"/>
                </a:moveTo>
                <a:cubicBezTo>
                  <a:pt x="609909" y="100062"/>
                  <a:pt x="601349" y="100768"/>
                  <a:pt x="593930" y="101176"/>
                </a:cubicBezTo>
                <a:cubicBezTo>
                  <a:pt x="569662" y="101910"/>
                  <a:pt x="547323" y="96719"/>
                  <a:pt x="527213" y="85876"/>
                </a:cubicBezTo>
                <a:cubicBezTo>
                  <a:pt x="523082" y="84028"/>
                  <a:pt x="487455" y="62151"/>
                  <a:pt x="471312" y="38590"/>
                </a:cubicBezTo>
                <a:cubicBezTo>
                  <a:pt x="470823" y="38019"/>
                  <a:pt x="469464" y="36470"/>
                  <a:pt x="467073" y="32801"/>
                </a:cubicBezTo>
                <a:cubicBezTo>
                  <a:pt x="464681" y="29078"/>
                  <a:pt x="458893" y="22828"/>
                  <a:pt x="455496" y="8126"/>
                </a:cubicBezTo>
                <a:cubicBezTo>
                  <a:pt x="470796" y="12909"/>
                  <a:pt x="487618" y="14539"/>
                  <a:pt x="504440" y="15871"/>
                </a:cubicBezTo>
                <a:cubicBezTo>
                  <a:pt x="518245" y="16985"/>
                  <a:pt x="530501" y="17094"/>
                  <a:pt x="544660" y="21061"/>
                </a:cubicBezTo>
                <a:cubicBezTo>
                  <a:pt x="558873" y="25029"/>
                  <a:pt x="574499" y="32638"/>
                  <a:pt x="584582" y="39704"/>
                </a:cubicBezTo>
                <a:cubicBezTo>
                  <a:pt x="594392" y="46281"/>
                  <a:pt x="602110" y="53863"/>
                  <a:pt x="609746" y="61880"/>
                </a:cubicBezTo>
                <a:cubicBezTo>
                  <a:pt x="612518" y="69217"/>
                  <a:pt x="618660" y="77913"/>
                  <a:pt x="625563" y="85496"/>
                </a:cubicBezTo>
                <a:cubicBezTo>
                  <a:pt x="629585" y="90007"/>
                  <a:pt x="633960" y="94301"/>
                  <a:pt x="637711" y="97861"/>
                </a:cubicBezTo>
                <a:cubicBezTo>
                  <a:pt x="631188" y="98486"/>
                  <a:pt x="624721" y="99002"/>
                  <a:pt x="618443" y="99274"/>
                </a:cubicBezTo>
                <a:close/>
                <a:moveTo>
                  <a:pt x="747746" y="233088"/>
                </a:moveTo>
                <a:cubicBezTo>
                  <a:pt x="738887" y="223794"/>
                  <a:pt x="720951" y="208521"/>
                  <a:pt x="720951" y="208521"/>
                </a:cubicBezTo>
                <a:cubicBezTo>
                  <a:pt x="720516" y="208086"/>
                  <a:pt x="711982" y="199988"/>
                  <a:pt x="708640" y="196210"/>
                </a:cubicBezTo>
                <a:cubicBezTo>
                  <a:pt x="692769" y="177051"/>
                  <a:pt x="666816" y="137972"/>
                  <a:pt x="668256" y="85849"/>
                </a:cubicBezTo>
                <a:cubicBezTo>
                  <a:pt x="670702" y="87126"/>
                  <a:pt x="673311" y="88403"/>
                  <a:pt x="676219" y="89980"/>
                </a:cubicBezTo>
                <a:cubicBezTo>
                  <a:pt x="680730" y="92262"/>
                  <a:pt x="685921" y="95170"/>
                  <a:pt x="691138" y="98567"/>
                </a:cubicBezTo>
                <a:cubicBezTo>
                  <a:pt x="718206" y="115607"/>
                  <a:pt x="750790" y="143054"/>
                  <a:pt x="762095" y="174904"/>
                </a:cubicBezTo>
                <a:lnTo>
                  <a:pt x="761932" y="174959"/>
                </a:lnTo>
                <a:cubicBezTo>
                  <a:pt x="770465" y="215886"/>
                  <a:pt x="770112" y="230044"/>
                  <a:pt x="769731" y="247573"/>
                </a:cubicBezTo>
                <a:lnTo>
                  <a:pt x="769731" y="254313"/>
                </a:lnTo>
                <a:cubicBezTo>
                  <a:pt x="769731" y="255481"/>
                  <a:pt x="770112" y="257438"/>
                  <a:pt x="770682" y="259829"/>
                </a:cubicBezTo>
                <a:cubicBezTo>
                  <a:pt x="763019" y="250127"/>
                  <a:pt x="755382" y="241051"/>
                  <a:pt x="747746" y="233088"/>
                </a:cubicBezTo>
                <a:close/>
                <a:moveTo>
                  <a:pt x="263389" y="64679"/>
                </a:moveTo>
                <a:cubicBezTo>
                  <a:pt x="277928" y="51634"/>
                  <a:pt x="296571" y="41579"/>
                  <a:pt x="321872" y="36334"/>
                </a:cubicBezTo>
                <a:cubicBezTo>
                  <a:pt x="329671" y="34486"/>
                  <a:pt x="337172" y="32992"/>
                  <a:pt x="344971" y="31144"/>
                </a:cubicBezTo>
                <a:cubicBezTo>
                  <a:pt x="365516" y="26687"/>
                  <a:pt x="385626" y="22284"/>
                  <a:pt x="405220" y="15219"/>
                </a:cubicBezTo>
                <a:cubicBezTo>
                  <a:pt x="403318" y="26524"/>
                  <a:pt x="399541" y="37150"/>
                  <a:pt x="393426" y="46797"/>
                </a:cubicBezTo>
                <a:cubicBezTo>
                  <a:pt x="386007" y="58320"/>
                  <a:pt x="375897" y="69516"/>
                  <a:pt x="363288" y="80713"/>
                </a:cubicBezTo>
                <a:cubicBezTo>
                  <a:pt x="350977" y="90741"/>
                  <a:pt x="337172" y="97480"/>
                  <a:pt x="322252" y="101584"/>
                </a:cubicBezTo>
                <a:cubicBezTo>
                  <a:pt x="307333" y="105687"/>
                  <a:pt x="291353" y="107155"/>
                  <a:pt x="274531" y="106774"/>
                </a:cubicBezTo>
                <a:cubicBezTo>
                  <a:pt x="266025" y="106041"/>
                  <a:pt x="258171" y="106394"/>
                  <a:pt x="250372" y="106774"/>
                </a:cubicBezTo>
                <a:cubicBezTo>
                  <a:pt x="244203" y="107100"/>
                  <a:pt x="238007" y="107345"/>
                  <a:pt x="231675" y="107100"/>
                </a:cubicBezTo>
                <a:cubicBezTo>
                  <a:pt x="240561" y="91311"/>
                  <a:pt x="250345" y="76772"/>
                  <a:pt x="263389" y="64679"/>
                </a:cubicBezTo>
                <a:close/>
                <a:moveTo>
                  <a:pt x="88675" y="276678"/>
                </a:moveTo>
                <a:cubicBezTo>
                  <a:pt x="89056" y="236811"/>
                  <a:pt x="89409" y="180557"/>
                  <a:pt x="130390" y="142918"/>
                </a:cubicBezTo>
                <a:cubicBezTo>
                  <a:pt x="136016" y="138461"/>
                  <a:pt x="140853" y="134331"/>
                  <a:pt x="145690" y="130608"/>
                </a:cubicBezTo>
                <a:cubicBezTo>
                  <a:pt x="160827" y="117590"/>
                  <a:pt x="173763" y="106774"/>
                  <a:pt x="194308" y="97018"/>
                </a:cubicBezTo>
                <a:cubicBezTo>
                  <a:pt x="193683" y="101529"/>
                  <a:pt x="193139" y="105660"/>
                  <a:pt x="192650" y="109818"/>
                </a:cubicBezTo>
                <a:cubicBezTo>
                  <a:pt x="190041" y="128814"/>
                  <a:pt x="187405" y="147402"/>
                  <a:pt x="177731" y="172758"/>
                </a:cubicBezTo>
                <a:cubicBezTo>
                  <a:pt x="175502" y="178709"/>
                  <a:pt x="172486" y="184280"/>
                  <a:pt x="169197" y="190232"/>
                </a:cubicBezTo>
                <a:cubicBezTo>
                  <a:pt x="166235" y="196238"/>
                  <a:pt x="162458" y="202162"/>
                  <a:pt x="158735" y="207787"/>
                </a:cubicBezTo>
                <a:cubicBezTo>
                  <a:pt x="140364" y="235643"/>
                  <a:pt x="115634" y="261460"/>
                  <a:pt x="88675" y="279233"/>
                </a:cubicBezTo>
                <a:cubicBezTo>
                  <a:pt x="88675" y="278418"/>
                  <a:pt x="88675" y="277521"/>
                  <a:pt x="88675" y="276678"/>
                </a:cubicBezTo>
                <a:close/>
                <a:moveTo>
                  <a:pt x="339400" y="787804"/>
                </a:moveTo>
                <a:cubicBezTo>
                  <a:pt x="321682" y="775710"/>
                  <a:pt x="306599" y="761470"/>
                  <a:pt x="296462" y="743534"/>
                </a:cubicBezTo>
                <a:cubicBezTo>
                  <a:pt x="305920" y="745708"/>
                  <a:pt x="315295" y="747556"/>
                  <a:pt x="324915" y="749105"/>
                </a:cubicBezTo>
                <a:cubicBezTo>
                  <a:pt x="336329" y="750844"/>
                  <a:pt x="347743" y="751959"/>
                  <a:pt x="359510" y="752719"/>
                </a:cubicBezTo>
                <a:lnTo>
                  <a:pt x="359510" y="752774"/>
                </a:lnTo>
                <a:cubicBezTo>
                  <a:pt x="380382" y="755002"/>
                  <a:pt x="398318" y="758345"/>
                  <a:pt x="412422" y="763237"/>
                </a:cubicBezTo>
                <a:cubicBezTo>
                  <a:pt x="424896" y="767585"/>
                  <a:pt x="434299" y="773210"/>
                  <a:pt x="440386" y="779787"/>
                </a:cubicBezTo>
                <a:cubicBezTo>
                  <a:pt x="435549" y="784624"/>
                  <a:pt x="431038" y="789923"/>
                  <a:pt x="426798" y="795821"/>
                </a:cubicBezTo>
                <a:cubicBezTo>
                  <a:pt x="420113" y="792913"/>
                  <a:pt x="413319" y="790086"/>
                  <a:pt x="406579" y="787369"/>
                </a:cubicBezTo>
                <a:cubicBezTo>
                  <a:pt x="404188" y="782640"/>
                  <a:pt x="400274" y="777504"/>
                  <a:pt x="395655" y="772884"/>
                </a:cubicBezTo>
                <a:cubicBezTo>
                  <a:pt x="394921" y="771824"/>
                  <a:pt x="390138" y="766416"/>
                  <a:pt x="389404" y="766416"/>
                </a:cubicBezTo>
                <a:cubicBezTo>
                  <a:pt x="387964" y="765519"/>
                  <a:pt x="386279" y="765873"/>
                  <a:pt x="384838" y="766960"/>
                </a:cubicBezTo>
                <a:cubicBezTo>
                  <a:pt x="383887" y="768237"/>
                  <a:pt x="384105" y="770085"/>
                  <a:pt x="384893" y="771253"/>
                </a:cubicBezTo>
                <a:lnTo>
                  <a:pt x="384893" y="771362"/>
                </a:lnTo>
                <a:cubicBezTo>
                  <a:pt x="384893" y="771362"/>
                  <a:pt x="394296" y="781118"/>
                  <a:pt x="395763" y="782994"/>
                </a:cubicBezTo>
                <a:cubicBezTo>
                  <a:pt x="390301" y="780874"/>
                  <a:pt x="384838" y="778645"/>
                  <a:pt x="379322" y="776417"/>
                </a:cubicBezTo>
                <a:cubicBezTo>
                  <a:pt x="375381" y="768237"/>
                  <a:pt x="370734" y="762204"/>
                  <a:pt x="366223" y="758807"/>
                </a:cubicBezTo>
                <a:cubicBezTo>
                  <a:pt x="365109" y="758073"/>
                  <a:pt x="364049" y="757258"/>
                  <a:pt x="362880" y="756959"/>
                </a:cubicBezTo>
                <a:cubicBezTo>
                  <a:pt x="361766" y="756171"/>
                  <a:pt x="360652" y="755790"/>
                  <a:pt x="359538" y="755790"/>
                </a:cubicBezTo>
                <a:cubicBezTo>
                  <a:pt x="357690" y="755410"/>
                  <a:pt x="356195" y="756959"/>
                  <a:pt x="355814" y="758807"/>
                </a:cubicBezTo>
                <a:cubicBezTo>
                  <a:pt x="355434" y="760302"/>
                  <a:pt x="359538" y="762476"/>
                  <a:pt x="360271" y="762829"/>
                </a:cubicBezTo>
                <a:cubicBezTo>
                  <a:pt x="361005" y="763264"/>
                  <a:pt x="367174" y="768726"/>
                  <a:pt x="369620" y="772476"/>
                </a:cubicBezTo>
                <a:cubicBezTo>
                  <a:pt x="355869" y="766797"/>
                  <a:pt x="341819" y="761008"/>
                  <a:pt x="326736" y="755002"/>
                </a:cubicBezTo>
                <a:cubicBezTo>
                  <a:pt x="324943" y="754268"/>
                  <a:pt x="323013" y="755002"/>
                  <a:pt x="322279" y="756905"/>
                </a:cubicBezTo>
                <a:cubicBezTo>
                  <a:pt x="321546" y="758345"/>
                  <a:pt x="322660" y="760628"/>
                  <a:pt x="324127" y="760927"/>
                </a:cubicBezTo>
                <a:cubicBezTo>
                  <a:pt x="337715" y="766606"/>
                  <a:pt x="352255" y="772558"/>
                  <a:pt x="367228" y="778591"/>
                </a:cubicBezTo>
                <a:cubicBezTo>
                  <a:pt x="366332" y="778645"/>
                  <a:pt x="365381" y="778754"/>
                  <a:pt x="364375" y="778863"/>
                </a:cubicBezTo>
                <a:cubicBezTo>
                  <a:pt x="360299" y="779189"/>
                  <a:pt x="355842" y="778863"/>
                  <a:pt x="351004" y="778428"/>
                </a:cubicBezTo>
                <a:cubicBezTo>
                  <a:pt x="349102" y="778428"/>
                  <a:pt x="347662" y="779542"/>
                  <a:pt x="347662" y="781444"/>
                </a:cubicBezTo>
                <a:cubicBezTo>
                  <a:pt x="347281" y="783238"/>
                  <a:pt x="348776" y="784787"/>
                  <a:pt x="350570" y="785168"/>
                </a:cubicBezTo>
                <a:cubicBezTo>
                  <a:pt x="355461" y="785548"/>
                  <a:pt x="360271" y="785548"/>
                  <a:pt x="364728" y="785548"/>
                </a:cubicBezTo>
                <a:cubicBezTo>
                  <a:pt x="369511" y="785168"/>
                  <a:pt x="374240" y="784379"/>
                  <a:pt x="378262" y="782994"/>
                </a:cubicBezTo>
                <a:cubicBezTo>
                  <a:pt x="384322" y="785439"/>
                  <a:pt x="390410" y="787885"/>
                  <a:pt x="396578" y="790277"/>
                </a:cubicBezTo>
                <a:cubicBezTo>
                  <a:pt x="394350" y="791065"/>
                  <a:pt x="392067" y="791717"/>
                  <a:pt x="389730" y="792233"/>
                </a:cubicBezTo>
                <a:cubicBezTo>
                  <a:pt x="384838" y="793021"/>
                  <a:pt x="379648" y="793728"/>
                  <a:pt x="374811" y="794081"/>
                </a:cubicBezTo>
                <a:cubicBezTo>
                  <a:pt x="372963" y="794081"/>
                  <a:pt x="371468" y="795630"/>
                  <a:pt x="371848" y="797424"/>
                </a:cubicBezTo>
                <a:cubicBezTo>
                  <a:pt x="371848" y="799272"/>
                  <a:pt x="373343" y="800821"/>
                  <a:pt x="375137" y="800821"/>
                </a:cubicBezTo>
                <a:cubicBezTo>
                  <a:pt x="380382" y="800440"/>
                  <a:pt x="386007" y="799652"/>
                  <a:pt x="391225" y="798538"/>
                </a:cubicBezTo>
                <a:cubicBezTo>
                  <a:pt x="396062" y="797533"/>
                  <a:pt x="400519" y="795821"/>
                  <a:pt x="405030" y="793810"/>
                </a:cubicBezTo>
                <a:cubicBezTo>
                  <a:pt x="411145" y="796364"/>
                  <a:pt x="417286" y="798864"/>
                  <a:pt x="423401" y="801283"/>
                </a:cubicBezTo>
                <a:cubicBezTo>
                  <a:pt x="419433" y="808403"/>
                  <a:pt x="414379" y="814980"/>
                  <a:pt x="408264" y="820931"/>
                </a:cubicBezTo>
                <a:cubicBezTo>
                  <a:pt x="405193" y="820143"/>
                  <a:pt x="402095" y="819273"/>
                  <a:pt x="399024" y="818485"/>
                </a:cubicBezTo>
                <a:cubicBezTo>
                  <a:pt x="377419" y="809789"/>
                  <a:pt x="357065" y="799897"/>
                  <a:pt x="339400" y="787804"/>
                </a:cubicBezTo>
                <a:close/>
                <a:moveTo>
                  <a:pt x="84572" y="379485"/>
                </a:moveTo>
                <a:cubicBezTo>
                  <a:pt x="84680" y="379322"/>
                  <a:pt x="84843" y="379268"/>
                  <a:pt x="84952" y="379105"/>
                </a:cubicBezTo>
                <a:cubicBezTo>
                  <a:pt x="90577" y="370136"/>
                  <a:pt x="96882" y="363125"/>
                  <a:pt x="103214" y="357119"/>
                </a:cubicBezTo>
                <a:cubicBezTo>
                  <a:pt x="108840" y="352119"/>
                  <a:pt x="114791" y="348205"/>
                  <a:pt x="120933" y="344863"/>
                </a:cubicBezTo>
                <a:cubicBezTo>
                  <a:pt x="128732" y="377175"/>
                  <a:pt x="127727" y="407503"/>
                  <a:pt x="118107" y="436473"/>
                </a:cubicBezTo>
                <a:cubicBezTo>
                  <a:pt x="107753" y="466367"/>
                  <a:pt x="88267" y="494385"/>
                  <a:pt x="60032" y="520610"/>
                </a:cubicBezTo>
                <a:cubicBezTo>
                  <a:pt x="58184" y="518544"/>
                  <a:pt x="56146" y="516479"/>
                  <a:pt x="54189" y="514441"/>
                </a:cubicBezTo>
                <a:cubicBezTo>
                  <a:pt x="59298" y="506098"/>
                  <a:pt x="64325" y="497238"/>
                  <a:pt x="69217" y="487890"/>
                </a:cubicBezTo>
                <a:cubicBezTo>
                  <a:pt x="69271" y="487890"/>
                  <a:pt x="69271" y="487890"/>
                  <a:pt x="69326" y="487890"/>
                </a:cubicBezTo>
                <a:cubicBezTo>
                  <a:pt x="73348" y="485281"/>
                  <a:pt x="73348" y="485281"/>
                  <a:pt x="73783" y="485281"/>
                </a:cubicBezTo>
                <a:cubicBezTo>
                  <a:pt x="78620" y="481884"/>
                  <a:pt x="83811" y="478922"/>
                  <a:pt x="88648" y="475932"/>
                </a:cubicBezTo>
                <a:cubicBezTo>
                  <a:pt x="90197" y="474818"/>
                  <a:pt x="90550" y="472970"/>
                  <a:pt x="89816" y="471421"/>
                </a:cubicBezTo>
                <a:cubicBezTo>
                  <a:pt x="88648" y="469981"/>
                  <a:pt x="86800" y="469247"/>
                  <a:pt x="85305" y="470361"/>
                </a:cubicBezTo>
                <a:cubicBezTo>
                  <a:pt x="81582" y="472590"/>
                  <a:pt x="78240" y="474601"/>
                  <a:pt x="75006" y="476612"/>
                </a:cubicBezTo>
                <a:cubicBezTo>
                  <a:pt x="78348" y="469818"/>
                  <a:pt x="81637" y="462861"/>
                  <a:pt x="84816" y="455605"/>
                </a:cubicBezTo>
                <a:cubicBezTo>
                  <a:pt x="88104" y="453050"/>
                  <a:pt x="91338" y="450931"/>
                  <a:pt x="94273" y="449083"/>
                </a:cubicBezTo>
                <a:cubicBezTo>
                  <a:pt x="97616" y="447588"/>
                  <a:pt x="100578" y="446120"/>
                  <a:pt x="103568" y="445414"/>
                </a:cubicBezTo>
                <a:cubicBezTo>
                  <a:pt x="105416" y="444979"/>
                  <a:pt x="106584" y="443131"/>
                  <a:pt x="106176" y="441636"/>
                </a:cubicBezTo>
                <a:cubicBezTo>
                  <a:pt x="105796" y="439788"/>
                  <a:pt x="103948" y="438674"/>
                  <a:pt x="102100" y="439027"/>
                </a:cubicBezTo>
                <a:cubicBezTo>
                  <a:pt x="98377" y="440142"/>
                  <a:pt x="95034" y="441256"/>
                  <a:pt x="91338" y="443539"/>
                </a:cubicBezTo>
                <a:cubicBezTo>
                  <a:pt x="90768" y="443756"/>
                  <a:pt x="90224" y="444164"/>
                  <a:pt x="89626" y="444490"/>
                </a:cubicBezTo>
                <a:cubicBezTo>
                  <a:pt x="91800" y="439381"/>
                  <a:pt x="93866" y="434081"/>
                  <a:pt x="95985" y="428673"/>
                </a:cubicBezTo>
                <a:cubicBezTo>
                  <a:pt x="96040" y="428619"/>
                  <a:pt x="96094" y="428619"/>
                  <a:pt x="96149" y="428565"/>
                </a:cubicBezTo>
                <a:cubicBezTo>
                  <a:pt x="97942" y="426391"/>
                  <a:pt x="100225" y="424488"/>
                  <a:pt x="103214" y="422260"/>
                </a:cubicBezTo>
                <a:cubicBezTo>
                  <a:pt x="106611" y="420412"/>
                  <a:pt x="109899" y="418537"/>
                  <a:pt x="114030" y="416689"/>
                </a:cubicBezTo>
                <a:cubicBezTo>
                  <a:pt x="115878" y="415955"/>
                  <a:pt x="116259" y="413727"/>
                  <a:pt x="115525" y="412232"/>
                </a:cubicBezTo>
                <a:cubicBezTo>
                  <a:pt x="114791" y="410384"/>
                  <a:pt x="112862" y="409949"/>
                  <a:pt x="111394" y="410737"/>
                </a:cubicBezTo>
                <a:cubicBezTo>
                  <a:pt x="107155" y="412477"/>
                  <a:pt x="103595" y="414569"/>
                  <a:pt x="100361" y="416743"/>
                </a:cubicBezTo>
                <a:cubicBezTo>
                  <a:pt x="102154" y="411444"/>
                  <a:pt x="103866" y="406063"/>
                  <a:pt x="105497" y="400872"/>
                </a:cubicBezTo>
                <a:cubicBezTo>
                  <a:pt x="105769" y="400709"/>
                  <a:pt x="106041" y="400601"/>
                  <a:pt x="106176" y="400302"/>
                </a:cubicBezTo>
                <a:cubicBezTo>
                  <a:pt x="108024" y="398073"/>
                  <a:pt x="109899" y="395845"/>
                  <a:pt x="111802" y="394350"/>
                </a:cubicBezTo>
                <a:cubicBezTo>
                  <a:pt x="114030" y="392448"/>
                  <a:pt x="115878" y="390953"/>
                  <a:pt x="118433" y="389513"/>
                </a:cubicBezTo>
                <a:cubicBezTo>
                  <a:pt x="119982" y="388779"/>
                  <a:pt x="120335" y="386850"/>
                  <a:pt x="119601" y="385056"/>
                </a:cubicBezTo>
                <a:cubicBezTo>
                  <a:pt x="118868" y="383507"/>
                  <a:pt x="116992" y="383154"/>
                  <a:pt x="115144" y="383888"/>
                </a:cubicBezTo>
                <a:cubicBezTo>
                  <a:pt x="113296" y="384947"/>
                  <a:pt x="111530" y="386225"/>
                  <a:pt x="109845" y="387502"/>
                </a:cubicBezTo>
                <a:cubicBezTo>
                  <a:pt x="110905" y="384051"/>
                  <a:pt x="111856" y="380545"/>
                  <a:pt x="112862" y="377202"/>
                </a:cubicBezTo>
                <a:cubicBezTo>
                  <a:pt x="113296" y="375354"/>
                  <a:pt x="112182" y="373479"/>
                  <a:pt x="110307" y="373126"/>
                </a:cubicBezTo>
                <a:cubicBezTo>
                  <a:pt x="108758" y="372392"/>
                  <a:pt x="106910" y="373506"/>
                  <a:pt x="106176" y="375354"/>
                </a:cubicBezTo>
                <a:cubicBezTo>
                  <a:pt x="104328" y="383154"/>
                  <a:pt x="102100" y="390600"/>
                  <a:pt x="99872" y="397693"/>
                </a:cubicBezTo>
                <a:cubicBezTo>
                  <a:pt x="97263" y="405112"/>
                  <a:pt x="95034" y="412232"/>
                  <a:pt x="92398" y="419298"/>
                </a:cubicBezTo>
                <a:cubicBezTo>
                  <a:pt x="79598" y="454382"/>
                  <a:pt x="64652" y="484466"/>
                  <a:pt x="49297" y="509522"/>
                </a:cubicBezTo>
                <a:cubicBezTo>
                  <a:pt x="48400" y="508679"/>
                  <a:pt x="47558" y="507728"/>
                  <a:pt x="46580" y="506859"/>
                </a:cubicBezTo>
                <a:cubicBezTo>
                  <a:pt x="46308" y="506587"/>
                  <a:pt x="46580" y="490444"/>
                  <a:pt x="46960" y="484194"/>
                </a:cubicBezTo>
                <a:cubicBezTo>
                  <a:pt x="52422" y="475008"/>
                  <a:pt x="57531" y="463323"/>
                  <a:pt x="62613" y="451719"/>
                </a:cubicBezTo>
                <a:cubicBezTo>
                  <a:pt x="65902" y="443973"/>
                  <a:pt x="73076" y="429000"/>
                  <a:pt x="73076" y="429000"/>
                </a:cubicBezTo>
                <a:cubicBezTo>
                  <a:pt x="81963" y="411743"/>
                  <a:pt x="84626" y="395655"/>
                  <a:pt x="84572" y="379485"/>
                </a:cubicBezTo>
                <a:close/>
                <a:moveTo>
                  <a:pt x="15952" y="331764"/>
                </a:moveTo>
                <a:lnTo>
                  <a:pt x="16061" y="331818"/>
                </a:lnTo>
                <a:cubicBezTo>
                  <a:pt x="19023" y="324399"/>
                  <a:pt x="21632" y="316844"/>
                  <a:pt x="23860" y="310159"/>
                </a:cubicBezTo>
                <a:cubicBezTo>
                  <a:pt x="30328" y="291843"/>
                  <a:pt x="36226" y="275618"/>
                  <a:pt x="47096" y="256758"/>
                </a:cubicBezTo>
                <a:cubicBezTo>
                  <a:pt x="52096" y="266786"/>
                  <a:pt x="56173" y="276651"/>
                  <a:pt x="60004" y="287060"/>
                </a:cubicBezTo>
                <a:cubicBezTo>
                  <a:pt x="64461" y="299751"/>
                  <a:pt x="68918" y="313909"/>
                  <a:pt x="73375" y="331003"/>
                </a:cubicBezTo>
                <a:lnTo>
                  <a:pt x="73429" y="331003"/>
                </a:lnTo>
                <a:cubicBezTo>
                  <a:pt x="73864" y="336112"/>
                  <a:pt x="74544" y="340814"/>
                  <a:pt x="75277" y="345597"/>
                </a:cubicBezTo>
                <a:cubicBezTo>
                  <a:pt x="78620" y="373153"/>
                  <a:pt x="81582" y="398454"/>
                  <a:pt x="67423" y="425630"/>
                </a:cubicBezTo>
                <a:cubicBezTo>
                  <a:pt x="67423" y="425630"/>
                  <a:pt x="60004" y="441283"/>
                  <a:pt x="56662" y="449083"/>
                </a:cubicBezTo>
                <a:cubicBezTo>
                  <a:pt x="52368" y="458839"/>
                  <a:pt x="48156" y="468187"/>
                  <a:pt x="43862" y="476259"/>
                </a:cubicBezTo>
                <a:cubicBezTo>
                  <a:pt x="43808" y="476041"/>
                  <a:pt x="1603" y="386007"/>
                  <a:pt x="15952" y="331764"/>
                </a:cubicBezTo>
                <a:close/>
                <a:moveTo>
                  <a:pt x="66309" y="639504"/>
                </a:moveTo>
                <a:cubicBezTo>
                  <a:pt x="44324" y="624585"/>
                  <a:pt x="29432" y="603415"/>
                  <a:pt x="20137" y="576565"/>
                </a:cubicBezTo>
                <a:cubicBezTo>
                  <a:pt x="11686" y="550884"/>
                  <a:pt x="8289" y="520474"/>
                  <a:pt x="9512" y="485743"/>
                </a:cubicBezTo>
                <a:cubicBezTo>
                  <a:pt x="14566" y="489249"/>
                  <a:pt x="19431" y="492809"/>
                  <a:pt x="24214" y="496477"/>
                </a:cubicBezTo>
                <a:cubicBezTo>
                  <a:pt x="30573" y="501369"/>
                  <a:pt x="36525" y="506560"/>
                  <a:pt x="42096" y="511397"/>
                </a:cubicBezTo>
                <a:cubicBezTo>
                  <a:pt x="70386" y="538193"/>
                  <a:pt x="89816" y="567977"/>
                  <a:pt x="100578" y="600833"/>
                </a:cubicBezTo>
                <a:cubicBezTo>
                  <a:pt x="100687" y="601404"/>
                  <a:pt x="101013" y="601893"/>
                  <a:pt x="101366" y="602273"/>
                </a:cubicBezTo>
                <a:cubicBezTo>
                  <a:pt x="100687" y="608850"/>
                  <a:pt x="100361" y="615644"/>
                  <a:pt x="100578" y="622764"/>
                </a:cubicBezTo>
                <a:cubicBezTo>
                  <a:pt x="101122" y="640293"/>
                  <a:pt x="104519" y="659289"/>
                  <a:pt x="110280" y="679779"/>
                </a:cubicBezTo>
                <a:cubicBezTo>
                  <a:pt x="98214" y="664995"/>
                  <a:pt x="83729" y="651462"/>
                  <a:pt x="66309" y="639504"/>
                </a:cubicBezTo>
                <a:close/>
                <a:moveTo>
                  <a:pt x="107291" y="622356"/>
                </a:moveTo>
                <a:cubicBezTo>
                  <a:pt x="106666" y="601594"/>
                  <a:pt x="110117" y="583142"/>
                  <a:pt x="117916" y="566673"/>
                </a:cubicBezTo>
                <a:cubicBezTo>
                  <a:pt x="122482" y="577081"/>
                  <a:pt x="127482" y="586511"/>
                  <a:pt x="133053" y="595181"/>
                </a:cubicBezTo>
                <a:cubicBezTo>
                  <a:pt x="139358" y="605589"/>
                  <a:pt x="146424" y="614937"/>
                  <a:pt x="153544" y="623525"/>
                </a:cubicBezTo>
                <a:cubicBezTo>
                  <a:pt x="164686" y="640293"/>
                  <a:pt x="171806" y="656652"/>
                  <a:pt x="176263" y="672306"/>
                </a:cubicBezTo>
                <a:cubicBezTo>
                  <a:pt x="180041" y="687062"/>
                  <a:pt x="181209" y="700868"/>
                  <a:pt x="181100" y="714619"/>
                </a:cubicBezTo>
                <a:cubicBezTo>
                  <a:pt x="175040" y="712553"/>
                  <a:pt x="168953" y="710787"/>
                  <a:pt x="162838" y="709211"/>
                </a:cubicBezTo>
                <a:cubicBezTo>
                  <a:pt x="161724" y="706819"/>
                  <a:pt x="160773" y="704428"/>
                  <a:pt x="159713" y="702036"/>
                </a:cubicBezTo>
                <a:cubicBezTo>
                  <a:pt x="161153" y="699264"/>
                  <a:pt x="159496" y="702824"/>
                  <a:pt x="159876" y="702145"/>
                </a:cubicBezTo>
                <a:cubicBezTo>
                  <a:pt x="163599" y="693177"/>
                  <a:pt x="167295" y="683828"/>
                  <a:pt x="170692" y="675649"/>
                </a:cubicBezTo>
                <a:cubicBezTo>
                  <a:pt x="171426" y="673801"/>
                  <a:pt x="170257" y="671925"/>
                  <a:pt x="168790" y="671192"/>
                </a:cubicBezTo>
                <a:cubicBezTo>
                  <a:pt x="166942" y="670811"/>
                  <a:pt x="165067" y="671518"/>
                  <a:pt x="164333" y="673040"/>
                </a:cubicBezTo>
                <a:cubicBezTo>
                  <a:pt x="161507" y="680404"/>
                  <a:pt x="158925" y="687062"/>
                  <a:pt x="156153" y="693585"/>
                </a:cubicBezTo>
                <a:cubicBezTo>
                  <a:pt x="153544" y="687171"/>
                  <a:pt x="151044" y="680622"/>
                  <a:pt x="148680" y="674099"/>
                </a:cubicBezTo>
                <a:cubicBezTo>
                  <a:pt x="150174" y="670865"/>
                  <a:pt x="151642" y="667795"/>
                  <a:pt x="153191" y="664479"/>
                </a:cubicBezTo>
                <a:cubicBezTo>
                  <a:pt x="155419" y="659968"/>
                  <a:pt x="157267" y="655131"/>
                  <a:pt x="159142" y="651054"/>
                </a:cubicBezTo>
                <a:cubicBezTo>
                  <a:pt x="159876" y="649505"/>
                  <a:pt x="159142" y="647331"/>
                  <a:pt x="157648" y="646924"/>
                </a:cubicBezTo>
                <a:cubicBezTo>
                  <a:pt x="155800" y="646244"/>
                  <a:pt x="153925" y="646924"/>
                  <a:pt x="153191" y="648418"/>
                </a:cubicBezTo>
                <a:cubicBezTo>
                  <a:pt x="151343" y="652929"/>
                  <a:pt x="149114" y="657386"/>
                  <a:pt x="147239" y="661843"/>
                </a:cubicBezTo>
                <a:cubicBezTo>
                  <a:pt x="146669" y="663066"/>
                  <a:pt x="146125" y="664180"/>
                  <a:pt x="145581" y="665349"/>
                </a:cubicBezTo>
                <a:cubicBezTo>
                  <a:pt x="144848" y="663338"/>
                  <a:pt x="144141" y="661327"/>
                  <a:pt x="143516" y="659234"/>
                </a:cubicBezTo>
                <a:cubicBezTo>
                  <a:pt x="142293" y="655674"/>
                  <a:pt x="141179" y="652114"/>
                  <a:pt x="140065" y="648554"/>
                </a:cubicBezTo>
                <a:cubicBezTo>
                  <a:pt x="140445" y="648174"/>
                  <a:pt x="140744" y="647766"/>
                  <a:pt x="140853" y="647331"/>
                </a:cubicBezTo>
                <a:cubicBezTo>
                  <a:pt x="141233" y="644315"/>
                  <a:pt x="141967" y="641325"/>
                  <a:pt x="143081" y="637983"/>
                </a:cubicBezTo>
                <a:cubicBezTo>
                  <a:pt x="144630" y="635020"/>
                  <a:pt x="146098" y="632031"/>
                  <a:pt x="148272" y="629069"/>
                </a:cubicBezTo>
                <a:cubicBezTo>
                  <a:pt x="149440" y="627900"/>
                  <a:pt x="149440" y="625726"/>
                  <a:pt x="147891" y="624558"/>
                </a:cubicBezTo>
                <a:cubicBezTo>
                  <a:pt x="146397" y="623498"/>
                  <a:pt x="144603" y="623498"/>
                  <a:pt x="143489" y="624938"/>
                </a:cubicBezTo>
                <a:cubicBezTo>
                  <a:pt x="140472" y="628335"/>
                  <a:pt x="138597" y="632058"/>
                  <a:pt x="137130" y="635754"/>
                </a:cubicBezTo>
                <a:cubicBezTo>
                  <a:pt x="136912" y="636189"/>
                  <a:pt x="136804" y="636651"/>
                  <a:pt x="136695" y="637140"/>
                </a:cubicBezTo>
                <a:cubicBezTo>
                  <a:pt x="133869" y="627520"/>
                  <a:pt x="131396" y="618035"/>
                  <a:pt x="129276" y="608578"/>
                </a:cubicBezTo>
                <a:cubicBezTo>
                  <a:pt x="128895" y="606730"/>
                  <a:pt x="127047" y="605562"/>
                  <a:pt x="125607" y="606350"/>
                </a:cubicBezTo>
                <a:cubicBezTo>
                  <a:pt x="123705" y="606730"/>
                  <a:pt x="122591" y="608143"/>
                  <a:pt x="122944" y="610019"/>
                </a:cubicBezTo>
                <a:cubicBezTo>
                  <a:pt x="125172" y="620264"/>
                  <a:pt x="127836" y="630401"/>
                  <a:pt x="130743" y="640483"/>
                </a:cubicBezTo>
                <a:cubicBezTo>
                  <a:pt x="126912" y="638472"/>
                  <a:pt x="122890" y="635809"/>
                  <a:pt x="118840" y="632412"/>
                </a:cubicBezTo>
                <a:cubicBezTo>
                  <a:pt x="117346" y="631297"/>
                  <a:pt x="115498" y="631678"/>
                  <a:pt x="114384" y="633200"/>
                </a:cubicBezTo>
                <a:cubicBezTo>
                  <a:pt x="112834" y="634259"/>
                  <a:pt x="113269" y="636542"/>
                  <a:pt x="114764" y="637656"/>
                </a:cubicBezTo>
                <a:cubicBezTo>
                  <a:pt x="119601" y="641679"/>
                  <a:pt x="125172" y="645456"/>
                  <a:pt x="130363" y="647684"/>
                </a:cubicBezTo>
                <a:cubicBezTo>
                  <a:pt x="131423" y="648065"/>
                  <a:pt x="132374" y="648364"/>
                  <a:pt x="133189" y="648690"/>
                </a:cubicBezTo>
                <a:cubicBezTo>
                  <a:pt x="134412" y="652821"/>
                  <a:pt x="135744" y="656979"/>
                  <a:pt x="137130" y="661109"/>
                </a:cubicBezTo>
                <a:cubicBezTo>
                  <a:pt x="138027" y="663718"/>
                  <a:pt x="138923" y="666354"/>
                  <a:pt x="139847" y="669072"/>
                </a:cubicBezTo>
                <a:cubicBezTo>
                  <a:pt x="138407" y="668338"/>
                  <a:pt x="137021" y="667632"/>
                  <a:pt x="135662" y="667061"/>
                </a:cubicBezTo>
                <a:cubicBezTo>
                  <a:pt x="131532" y="664832"/>
                  <a:pt x="127808" y="662985"/>
                  <a:pt x="123732" y="661435"/>
                </a:cubicBezTo>
                <a:cubicBezTo>
                  <a:pt x="121884" y="660702"/>
                  <a:pt x="120009" y="661435"/>
                  <a:pt x="119275" y="662985"/>
                </a:cubicBezTo>
                <a:cubicBezTo>
                  <a:pt x="118895" y="664832"/>
                  <a:pt x="119656" y="666708"/>
                  <a:pt x="121123" y="667441"/>
                </a:cubicBezTo>
                <a:cubicBezTo>
                  <a:pt x="125199" y="668936"/>
                  <a:pt x="128923" y="670784"/>
                  <a:pt x="132700" y="672632"/>
                </a:cubicBezTo>
                <a:cubicBezTo>
                  <a:pt x="135825" y="674371"/>
                  <a:pt x="139059" y="676138"/>
                  <a:pt x="142837" y="677578"/>
                </a:cubicBezTo>
                <a:cubicBezTo>
                  <a:pt x="146451" y="687497"/>
                  <a:pt x="150419" y="697389"/>
                  <a:pt x="154821" y="707145"/>
                </a:cubicBezTo>
                <a:cubicBezTo>
                  <a:pt x="145364" y="705134"/>
                  <a:pt x="135880" y="703694"/>
                  <a:pt x="126314" y="702906"/>
                </a:cubicBezTo>
                <a:cubicBezTo>
                  <a:pt x="125037" y="700569"/>
                  <a:pt x="123650" y="698286"/>
                  <a:pt x="122237" y="695949"/>
                </a:cubicBezTo>
                <a:cubicBezTo>
                  <a:pt x="113079" y="668583"/>
                  <a:pt x="107970" y="644233"/>
                  <a:pt x="107291" y="622356"/>
                </a:cubicBezTo>
                <a:close/>
                <a:moveTo>
                  <a:pt x="286842" y="809028"/>
                </a:moveTo>
                <a:cubicBezTo>
                  <a:pt x="257818" y="814599"/>
                  <a:pt x="230207" y="815713"/>
                  <a:pt x="205640" y="809762"/>
                </a:cubicBezTo>
                <a:cubicBezTo>
                  <a:pt x="181236" y="804191"/>
                  <a:pt x="159360" y="791989"/>
                  <a:pt x="141152" y="770656"/>
                </a:cubicBezTo>
                <a:lnTo>
                  <a:pt x="141206" y="770656"/>
                </a:lnTo>
                <a:cubicBezTo>
                  <a:pt x="132673" y="758345"/>
                  <a:pt x="124439" y="746089"/>
                  <a:pt x="115878" y="734946"/>
                </a:cubicBezTo>
                <a:cubicBezTo>
                  <a:pt x="108758" y="725652"/>
                  <a:pt x="101665" y="716956"/>
                  <a:pt x="94599" y="709156"/>
                </a:cubicBezTo>
                <a:cubicBezTo>
                  <a:pt x="128298" y="707091"/>
                  <a:pt x="160800" y="712716"/>
                  <a:pt x="192623" y="725924"/>
                </a:cubicBezTo>
                <a:cubicBezTo>
                  <a:pt x="226539" y="740137"/>
                  <a:pt x="260019" y="762448"/>
                  <a:pt x="292848" y="792641"/>
                </a:cubicBezTo>
                <a:cubicBezTo>
                  <a:pt x="293228" y="792641"/>
                  <a:pt x="331954" y="806392"/>
                  <a:pt x="350977" y="812017"/>
                </a:cubicBezTo>
                <a:cubicBezTo>
                  <a:pt x="365843" y="816420"/>
                  <a:pt x="380653" y="820469"/>
                  <a:pt x="395573" y="824382"/>
                </a:cubicBezTo>
                <a:cubicBezTo>
                  <a:pt x="397584" y="825225"/>
                  <a:pt x="399649" y="826095"/>
                  <a:pt x="401688" y="826883"/>
                </a:cubicBezTo>
                <a:cubicBezTo>
                  <a:pt x="397502" y="830334"/>
                  <a:pt x="393046" y="833568"/>
                  <a:pt x="388154" y="836584"/>
                </a:cubicBezTo>
                <a:lnTo>
                  <a:pt x="286842" y="809028"/>
                </a:lnTo>
                <a:close/>
                <a:moveTo>
                  <a:pt x="532784" y="852238"/>
                </a:moveTo>
                <a:cubicBezTo>
                  <a:pt x="543030" y="854031"/>
                  <a:pt x="553846" y="855417"/>
                  <a:pt x="564471" y="856532"/>
                </a:cubicBezTo>
                <a:cubicBezTo>
                  <a:pt x="565640" y="859195"/>
                  <a:pt x="565966" y="861722"/>
                  <a:pt x="565966" y="864168"/>
                </a:cubicBezTo>
                <a:cubicBezTo>
                  <a:pt x="565640" y="866940"/>
                  <a:pt x="564526" y="869359"/>
                  <a:pt x="563140" y="872294"/>
                </a:cubicBezTo>
                <a:cubicBezTo>
                  <a:pt x="545883" y="871451"/>
                  <a:pt x="528898" y="868897"/>
                  <a:pt x="511913" y="865282"/>
                </a:cubicBezTo>
                <a:cubicBezTo>
                  <a:pt x="497537" y="862157"/>
                  <a:pt x="483134" y="858162"/>
                  <a:pt x="468758" y="853705"/>
                </a:cubicBezTo>
                <a:cubicBezTo>
                  <a:pt x="479112" y="851205"/>
                  <a:pt x="488786" y="848026"/>
                  <a:pt x="497754" y="844194"/>
                </a:cubicBezTo>
                <a:cubicBezTo>
                  <a:pt x="498189" y="844737"/>
                  <a:pt x="498651" y="845199"/>
                  <a:pt x="499303" y="845525"/>
                </a:cubicBezTo>
                <a:cubicBezTo>
                  <a:pt x="510473" y="848161"/>
                  <a:pt x="521642" y="850390"/>
                  <a:pt x="532784" y="852238"/>
                </a:cubicBezTo>
                <a:close/>
                <a:moveTo>
                  <a:pt x="538736" y="809789"/>
                </a:moveTo>
                <a:cubicBezTo>
                  <a:pt x="515283" y="832128"/>
                  <a:pt x="483215" y="847428"/>
                  <a:pt x="440739" y="852265"/>
                </a:cubicBezTo>
                <a:cubicBezTo>
                  <a:pt x="434054" y="852999"/>
                  <a:pt x="427314" y="852999"/>
                  <a:pt x="421363" y="853379"/>
                </a:cubicBezTo>
                <a:cubicBezTo>
                  <a:pt x="408726" y="853760"/>
                  <a:pt x="398644" y="854493"/>
                  <a:pt x="390111" y="859005"/>
                </a:cubicBezTo>
                <a:lnTo>
                  <a:pt x="390165" y="859113"/>
                </a:lnTo>
                <a:cubicBezTo>
                  <a:pt x="378371" y="863896"/>
                  <a:pt x="366549" y="868299"/>
                  <a:pt x="354700" y="871641"/>
                </a:cubicBezTo>
                <a:cubicBezTo>
                  <a:pt x="343721" y="874821"/>
                  <a:pt x="332470" y="877593"/>
                  <a:pt x="321111" y="879495"/>
                </a:cubicBezTo>
                <a:cubicBezTo>
                  <a:pt x="319834" y="877756"/>
                  <a:pt x="318828" y="876098"/>
                  <a:pt x="318556" y="874658"/>
                </a:cubicBezTo>
                <a:cubicBezTo>
                  <a:pt x="318121" y="873326"/>
                  <a:pt x="317877" y="872103"/>
                  <a:pt x="317714" y="870935"/>
                </a:cubicBezTo>
                <a:cubicBezTo>
                  <a:pt x="345162" y="864304"/>
                  <a:pt x="368778" y="855608"/>
                  <a:pt x="387882" y="844438"/>
                </a:cubicBezTo>
                <a:cubicBezTo>
                  <a:pt x="406606" y="833459"/>
                  <a:pt x="420901" y="819817"/>
                  <a:pt x="429923" y="803131"/>
                </a:cubicBezTo>
                <a:cubicBezTo>
                  <a:pt x="430874" y="802859"/>
                  <a:pt x="431635" y="802234"/>
                  <a:pt x="431826" y="801174"/>
                </a:cubicBezTo>
                <a:cubicBezTo>
                  <a:pt x="432043" y="800739"/>
                  <a:pt x="432097" y="800169"/>
                  <a:pt x="432043" y="799625"/>
                </a:cubicBezTo>
                <a:cubicBezTo>
                  <a:pt x="444517" y="782749"/>
                  <a:pt x="459844" y="770058"/>
                  <a:pt x="477291" y="760927"/>
                </a:cubicBezTo>
                <a:cubicBezTo>
                  <a:pt x="495173" y="751632"/>
                  <a:pt x="515283" y="746061"/>
                  <a:pt x="536888" y="742719"/>
                </a:cubicBezTo>
                <a:lnTo>
                  <a:pt x="536888" y="742664"/>
                </a:lnTo>
                <a:cubicBezTo>
                  <a:pt x="546807" y="742284"/>
                  <a:pt x="555993" y="741170"/>
                  <a:pt x="565178" y="738941"/>
                </a:cubicBezTo>
                <a:cubicBezTo>
                  <a:pt x="572515" y="737283"/>
                  <a:pt x="579337" y="735001"/>
                  <a:pt x="586103" y="732528"/>
                </a:cubicBezTo>
                <a:cubicBezTo>
                  <a:pt x="575994" y="762639"/>
                  <a:pt x="560966" y="789298"/>
                  <a:pt x="538736" y="809789"/>
                </a:cubicBezTo>
                <a:close/>
                <a:moveTo>
                  <a:pt x="787613" y="326247"/>
                </a:moveTo>
                <a:cubicBezTo>
                  <a:pt x="789461" y="310159"/>
                  <a:pt x="793184" y="293826"/>
                  <a:pt x="799516" y="276678"/>
                </a:cubicBezTo>
                <a:lnTo>
                  <a:pt x="819626" y="229555"/>
                </a:lnTo>
                <a:cubicBezTo>
                  <a:pt x="842400" y="268770"/>
                  <a:pt x="855145" y="306355"/>
                  <a:pt x="856504" y="341493"/>
                </a:cubicBezTo>
                <a:cubicBezTo>
                  <a:pt x="858298" y="376251"/>
                  <a:pt x="849139" y="408699"/>
                  <a:pt x="828377" y="439109"/>
                </a:cubicBezTo>
                <a:cubicBezTo>
                  <a:pt x="827426" y="436147"/>
                  <a:pt x="826420" y="433157"/>
                  <a:pt x="825252" y="430195"/>
                </a:cubicBezTo>
                <a:cubicBezTo>
                  <a:pt x="818566" y="412368"/>
                  <a:pt x="808158" y="394513"/>
                  <a:pt x="792233" y="377066"/>
                </a:cubicBezTo>
                <a:lnTo>
                  <a:pt x="792450" y="376903"/>
                </a:lnTo>
                <a:cubicBezTo>
                  <a:pt x="790847" y="375055"/>
                  <a:pt x="789162" y="373126"/>
                  <a:pt x="787504" y="371278"/>
                </a:cubicBezTo>
                <a:cubicBezTo>
                  <a:pt x="785738" y="356766"/>
                  <a:pt x="785792" y="341792"/>
                  <a:pt x="787613" y="326247"/>
                </a:cubicBezTo>
                <a:close/>
                <a:moveTo>
                  <a:pt x="788347" y="492809"/>
                </a:moveTo>
                <a:cubicBezTo>
                  <a:pt x="782450" y="487971"/>
                  <a:pt x="776552" y="483161"/>
                  <a:pt x="770737" y="478052"/>
                </a:cubicBezTo>
                <a:cubicBezTo>
                  <a:pt x="755491" y="460225"/>
                  <a:pt x="744729" y="439408"/>
                  <a:pt x="740327" y="415194"/>
                </a:cubicBezTo>
                <a:cubicBezTo>
                  <a:pt x="736441" y="392095"/>
                  <a:pt x="738316" y="365924"/>
                  <a:pt x="747800" y="336221"/>
                </a:cubicBezTo>
                <a:cubicBezTo>
                  <a:pt x="753480" y="342961"/>
                  <a:pt x="759486" y="349646"/>
                  <a:pt x="765628" y="356385"/>
                </a:cubicBezTo>
                <a:cubicBezTo>
                  <a:pt x="770981" y="362283"/>
                  <a:pt x="776145" y="368180"/>
                  <a:pt x="781281" y="374050"/>
                </a:cubicBezTo>
                <a:cubicBezTo>
                  <a:pt x="781553" y="374620"/>
                  <a:pt x="781960" y="375110"/>
                  <a:pt x="782450" y="375436"/>
                </a:cubicBezTo>
                <a:cubicBezTo>
                  <a:pt x="783999" y="377284"/>
                  <a:pt x="785629" y="379105"/>
                  <a:pt x="787232" y="380952"/>
                </a:cubicBezTo>
                <a:lnTo>
                  <a:pt x="787232" y="381333"/>
                </a:lnTo>
                <a:cubicBezTo>
                  <a:pt x="802478" y="398100"/>
                  <a:pt x="812560" y="415194"/>
                  <a:pt x="819300" y="432777"/>
                </a:cubicBezTo>
                <a:cubicBezTo>
                  <a:pt x="825360" y="449218"/>
                  <a:pt x="828649" y="466068"/>
                  <a:pt x="829926" y="482889"/>
                </a:cubicBezTo>
                <a:cubicBezTo>
                  <a:pt x="826638" y="485852"/>
                  <a:pt x="823567" y="488950"/>
                  <a:pt x="820632" y="492075"/>
                </a:cubicBezTo>
                <a:cubicBezTo>
                  <a:pt x="815441" y="483841"/>
                  <a:pt x="810441" y="475633"/>
                  <a:pt x="805603" y="467345"/>
                </a:cubicBezTo>
                <a:cubicBezTo>
                  <a:pt x="807451" y="462453"/>
                  <a:pt x="808946" y="454382"/>
                  <a:pt x="809571" y="444680"/>
                </a:cubicBezTo>
                <a:cubicBezTo>
                  <a:pt x="809571" y="442126"/>
                  <a:pt x="810305" y="430549"/>
                  <a:pt x="810305" y="430195"/>
                </a:cubicBezTo>
                <a:cubicBezTo>
                  <a:pt x="810305" y="428347"/>
                  <a:pt x="808810" y="426798"/>
                  <a:pt x="806962" y="426798"/>
                </a:cubicBezTo>
                <a:cubicBezTo>
                  <a:pt x="805114" y="426798"/>
                  <a:pt x="803620" y="428347"/>
                  <a:pt x="803620" y="430195"/>
                </a:cubicBezTo>
                <a:cubicBezTo>
                  <a:pt x="803620" y="430195"/>
                  <a:pt x="803239" y="442126"/>
                  <a:pt x="802886" y="444001"/>
                </a:cubicBezTo>
                <a:cubicBezTo>
                  <a:pt x="802451" y="449898"/>
                  <a:pt x="801772" y="455088"/>
                  <a:pt x="800929" y="459192"/>
                </a:cubicBezTo>
                <a:cubicBezTo>
                  <a:pt x="796799" y="451773"/>
                  <a:pt x="786798" y="433022"/>
                  <a:pt x="785847" y="431119"/>
                </a:cubicBezTo>
                <a:cubicBezTo>
                  <a:pt x="787015" y="427885"/>
                  <a:pt x="788129" y="423320"/>
                  <a:pt x="788700" y="417912"/>
                </a:cubicBezTo>
                <a:cubicBezTo>
                  <a:pt x="789814" y="411607"/>
                  <a:pt x="790548" y="404106"/>
                  <a:pt x="790928" y="397041"/>
                </a:cubicBezTo>
                <a:cubicBezTo>
                  <a:pt x="790928" y="395546"/>
                  <a:pt x="789814" y="393698"/>
                  <a:pt x="787966" y="393698"/>
                </a:cubicBezTo>
                <a:cubicBezTo>
                  <a:pt x="786064" y="393698"/>
                  <a:pt x="784624" y="394812"/>
                  <a:pt x="784243" y="396660"/>
                </a:cubicBezTo>
                <a:cubicBezTo>
                  <a:pt x="783863" y="403726"/>
                  <a:pt x="783129" y="410819"/>
                  <a:pt x="782395" y="417151"/>
                </a:cubicBezTo>
                <a:cubicBezTo>
                  <a:pt x="781960" y="418890"/>
                  <a:pt x="781770" y="420548"/>
                  <a:pt x="781390" y="422097"/>
                </a:cubicBezTo>
                <a:cubicBezTo>
                  <a:pt x="774215" y="407286"/>
                  <a:pt x="767693" y="392366"/>
                  <a:pt x="761497" y="377311"/>
                </a:cubicBezTo>
                <a:cubicBezTo>
                  <a:pt x="760817" y="375463"/>
                  <a:pt x="758888" y="374702"/>
                  <a:pt x="757094" y="375463"/>
                </a:cubicBezTo>
                <a:cubicBezTo>
                  <a:pt x="755545" y="376197"/>
                  <a:pt x="754812" y="378072"/>
                  <a:pt x="755545" y="379539"/>
                </a:cubicBezTo>
                <a:cubicBezTo>
                  <a:pt x="761850" y="395301"/>
                  <a:pt x="768590" y="410737"/>
                  <a:pt x="776145" y="426092"/>
                </a:cubicBezTo>
                <a:cubicBezTo>
                  <a:pt x="773808" y="425141"/>
                  <a:pt x="771470" y="423918"/>
                  <a:pt x="768970" y="422369"/>
                </a:cubicBezTo>
                <a:cubicBezTo>
                  <a:pt x="764513" y="419760"/>
                  <a:pt x="759676" y="416064"/>
                  <a:pt x="754812" y="412341"/>
                </a:cubicBezTo>
                <a:cubicBezTo>
                  <a:pt x="753317" y="411226"/>
                  <a:pt x="751469" y="411226"/>
                  <a:pt x="750355" y="412667"/>
                </a:cubicBezTo>
                <a:cubicBezTo>
                  <a:pt x="749241" y="414216"/>
                  <a:pt x="749241" y="416064"/>
                  <a:pt x="750735" y="417178"/>
                </a:cubicBezTo>
                <a:cubicBezTo>
                  <a:pt x="755572" y="421254"/>
                  <a:pt x="760817" y="424978"/>
                  <a:pt x="765655" y="428375"/>
                </a:cubicBezTo>
                <a:cubicBezTo>
                  <a:pt x="770601" y="431146"/>
                  <a:pt x="775465" y="433266"/>
                  <a:pt x="780411" y="434489"/>
                </a:cubicBezTo>
                <a:cubicBezTo>
                  <a:pt x="781363" y="436283"/>
                  <a:pt x="790439" y="453866"/>
                  <a:pt x="794217" y="460714"/>
                </a:cubicBezTo>
                <a:cubicBezTo>
                  <a:pt x="791499" y="459437"/>
                  <a:pt x="774949" y="450305"/>
                  <a:pt x="769378" y="446229"/>
                </a:cubicBezTo>
                <a:cubicBezTo>
                  <a:pt x="767883" y="445550"/>
                  <a:pt x="766035" y="445903"/>
                  <a:pt x="764921" y="447398"/>
                </a:cubicBezTo>
                <a:cubicBezTo>
                  <a:pt x="763807" y="448838"/>
                  <a:pt x="764133" y="450740"/>
                  <a:pt x="765655" y="451855"/>
                </a:cubicBezTo>
                <a:cubicBezTo>
                  <a:pt x="771661" y="455931"/>
                  <a:pt x="793945" y="468051"/>
                  <a:pt x="799679" y="470579"/>
                </a:cubicBezTo>
                <a:cubicBezTo>
                  <a:pt x="804870" y="479438"/>
                  <a:pt x="810305" y="488352"/>
                  <a:pt x="816093" y="497211"/>
                </a:cubicBezTo>
                <a:cubicBezTo>
                  <a:pt x="813023" y="500826"/>
                  <a:pt x="810088" y="504549"/>
                  <a:pt x="807343" y="508353"/>
                </a:cubicBezTo>
                <a:cubicBezTo>
                  <a:pt x="801201" y="503163"/>
                  <a:pt x="794760" y="497782"/>
                  <a:pt x="788347" y="492809"/>
                </a:cubicBezTo>
                <a:close/>
                <a:moveTo>
                  <a:pt x="785901" y="694237"/>
                </a:moveTo>
                <a:cubicBezTo>
                  <a:pt x="782884" y="702145"/>
                  <a:pt x="777096" y="711657"/>
                  <a:pt x="768590" y="722636"/>
                </a:cubicBezTo>
                <a:cubicBezTo>
                  <a:pt x="757774" y="736006"/>
                  <a:pt x="742854" y="752040"/>
                  <a:pt x="722363" y="771090"/>
                </a:cubicBezTo>
                <a:cubicBezTo>
                  <a:pt x="701873" y="790032"/>
                  <a:pt x="678828" y="802343"/>
                  <a:pt x="653853" y="808240"/>
                </a:cubicBezTo>
                <a:cubicBezTo>
                  <a:pt x="628525" y="814246"/>
                  <a:pt x="601349" y="813865"/>
                  <a:pt x="571890" y="808240"/>
                </a:cubicBezTo>
                <a:cubicBezTo>
                  <a:pt x="571890" y="808240"/>
                  <a:pt x="578956" y="804299"/>
                  <a:pt x="583087" y="801555"/>
                </a:cubicBezTo>
                <a:cubicBezTo>
                  <a:pt x="593495" y="794489"/>
                  <a:pt x="601730" y="784841"/>
                  <a:pt x="609094" y="773264"/>
                </a:cubicBezTo>
                <a:lnTo>
                  <a:pt x="608931" y="773101"/>
                </a:lnTo>
                <a:cubicBezTo>
                  <a:pt x="628253" y="746714"/>
                  <a:pt x="653581" y="727038"/>
                  <a:pt x="685160" y="714075"/>
                </a:cubicBezTo>
                <a:cubicBezTo>
                  <a:pt x="691111" y="711412"/>
                  <a:pt x="697416" y="709184"/>
                  <a:pt x="704156" y="706901"/>
                </a:cubicBezTo>
                <a:cubicBezTo>
                  <a:pt x="710461" y="705162"/>
                  <a:pt x="717526" y="703232"/>
                  <a:pt x="724646" y="701710"/>
                </a:cubicBezTo>
                <a:cubicBezTo>
                  <a:pt x="724646" y="701710"/>
                  <a:pt x="767530" y="697634"/>
                  <a:pt x="785901" y="694237"/>
                </a:cubicBezTo>
                <a:close/>
                <a:moveTo>
                  <a:pt x="763780" y="690188"/>
                </a:moveTo>
                <a:cubicBezTo>
                  <a:pt x="763562" y="690514"/>
                  <a:pt x="763399" y="690867"/>
                  <a:pt x="763236" y="691193"/>
                </a:cubicBezTo>
                <a:cubicBezTo>
                  <a:pt x="753833" y="692362"/>
                  <a:pt x="744458" y="693313"/>
                  <a:pt x="735163" y="694019"/>
                </a:cubicBezTo>
                <a:cubicBezTo>
                  <a:pt x="736441" y="691166"/>
                  <a:pt x="737718" y="688285"/>
                  <a:pt x="738832" y="685323"/>
                </a:cubicBezTo>
                <a:cubicBezTo>
                  <a:pt x="740680" y="680540"/>
                  <a:pt x="744784" y="669235"/>
                  <a:pt x="744947" y="668664"/>
                </a:cubicBezTo>
                <a:cubicBezTo>
                  <a:pt x="748833" y="667224"/>
                  <a:pt x="752909" y="664697"/>
                  <a:pt x="756741" y="661490"/>
                </a:cubicBezTo>
                <a:cubicBezTo>
                  <a:pt x="761198" y="657767"/>
                  <a:pt x="765655" y="653310"/>
                  <a:pt x="770112" y="648445"/>
                </a:cubicBezTo>
                <a:cubicBezTo>
                  <a:pt x="771226" y="647385"/>
                  <a:pt x="771226" y="645157"/>
                  <a:pt x="769731" y="643989"/>
                </a:cubicBezTo>
                <a:cubicBezTo>
                  <a:pt x="768617" y="642494"/>
                  <a:pt x="766389" y="642929"/>
                  <a:pt x="765274" y="643989"/>
                </a:cubicBezTo>
                <a:cubicBezTo>
                  <a:pt x="761198" y="648880"/>
                  <a:pt x="756741" y="652957"/>
                  <a:pt x="752583" y="656299"/>
                </a:cubicBezTo>
                <a:cubicBezTo>
                  <a:pt x="750925" y="657848"/>
                  <a:pt x="749241" y="659071"/>
                  <a:pt x="747583" y="660077"/>
                </a:cubicBezTo>
                <a:cubicBezTo>
                  <a:pt x="749920" y="651842"/>
                  <a:pt x="751931" y="643363"/>
                  <a:pt x="753589" y="634749"/>
                </a:cubicBezTo>
                <a:cubicBezTo>
                  <a:pt x="755980" y="633526"/>
                  <a:pt x="758725" y="631678"/>
                  <a:pt x="761497" y="629449"/>
                </a:cubicBezTo>
                <a:cubicBezTo>
                  <a:pt x="764894" y="626487"/>
                  <a:pt x="768237" y="623199"/>
                  <a:pt x="771960" y="619041"/>
                </a:cubicBezTo>
                <a:cubicBezTo>
                  <a:pt x="773074" y="617546"/>
                  <a:pt x="773074" y="615698"/>
                  <a:pt x="771634" y="614204"/>
                </a:cubicBezTo>
                <a:cubicBezTo>
                  <a:pt x="770465" y="613089"/>
                  <a:pt x="768237" y="613089"/>
                  <a:pt x="767122" y="614584"/>
                </a:cubicBezTo>
                <a:cubicBezTo>
                  <a:pt x="763399" y="618362"/>
                  <a:pt x="760002" y="621704"/>
                  <a:pt x="757094" y="624286"/>
                </a:cubicBezTo>
                <a:cubicBezTo>
                  <a:pt x="756469" y="624857"/>
                  <a:pt x="755817" y="625400"/>
                  <a:pt x="755301" y="625889"/>
                </a:cubicBezTo>
                <a:cubicBezTo>
                  <a:pt x="757475" y="613144"/>
                  <a:pt x="759024" y="599991"/>
                  <a:pt x="760029" y="586674"/>
                </a:cubicBezTo>
                <a:cubicBezTo>
                  <a:pt x="760029" y="584826"/>
                  <a:pt x="758915" y="583332"/>
                  <a:pt x="757122" y="583332"/>
                </a:cubicBezTo>
                <a:cubicBezTo>
                  <a:pt x="755219" y="582897"/>
                  <a:pt x="753779" y="584446"/>
                  <a:pt x="753344" y="586294"/>
                </a:cubicBezTo>
                <a:cubicBezTo>
                  <a:pt x="752447" y="599665"/>
                  <a:pt x="750953" y="612899"/>
                  <a:pt x="748670" y="625781"/>
                </a:cubicBezTo>
                <a:cubicBezTo>
                  <a:pt x="747719" y="624721"/>
                  <a:pt x="746822" y="623661"/>
                  <a:pt x="745898" y="622384"/>
                </a:cubicBezTo>
                <a:cubicBezTo>
                  <a:pt x="744050" y="619041"/>
                  <a:pt x="742175" y="615318"/>
                  <a:pt x="740327" y="611241"/>
                </a:cubicBezTo>
                <a:cubicBezTo>
                  <a:pt x="739892" y="609393"/>
                  <a:pt x="738044" y="608633"/>
                  <a:pt x="736196" y="609013"/>
                </a:cubicBezTo>
                <a:cubicBezTo>
                  <a:pt x="734348" y="609747"/>
                  <a:pt x="733587" y="611622"/>
                  <a:pt x="734348" y="613470"/>
                </a:cubicBezTo>
                <a:cubicBezTo>
                  <a:pt x="736196" y="618362"/>
                  <a:pt x="738071" y="622384"/>
                  <a:pt x="740707" y="626161"/>
                </a:cubicBezTo>
                <a:cubicBezTo>
                  <a:pt x="742501" y="629123"/>
                  <a:pt x="744784" y="631569"/>
                  <a:pt x="747230" y="633580"/>
                </a:cubicBezTo>
                <a:cubicBezTo>
                  <a:pt x="745518" y="642222"/>
                  <a:pt x="743452" y="650728"/>
                  <a:pt x="741061" y="658962"/>
                </a:cubicBezTo>
                <a:cubicBezTo>
                  <a:pt x="740327" y="657848"/>
                  <a:pt x="739512" y="656625"/>
                  <a:pt x="738832" y="655185"/>
                </a:cubicBezTo>
                <a:cubicBezTo>
                  <a:pt x="736549" y="651109"/>
                  <a:pt x="734321" y="645891"/>
                  <a:pt x="731712" y="638771"/>
                </a:cubicBezTo>
                <a:cubicBezTo>
                  <a:pt x="730978" y="637276"/>
                  <a:pt x="729103" y="636162"/>
                  <a:pt x="727255" y="636923"/>
                </a:cubicBezTo>
                <a:cubicBezTo>
                  <a:pt x="725760" y="637711"/>
                  <a:pt x="724646" y="639532"/>
                  <a:pt x="725407" y="640999"/>
                </a:cubicBezTo>
                <a:cubicBezTo>
                  <a:pt x="728016" y="648418"/>
                  <a:pt x="730598" y="653690"/>
                  <a:pt x="732826" y="658147"/>
                </a:cubicBezTo>
                <a:cubicBezTo>
                  <a:pt x="734729" y="661979"/>
                  <a:pt x="736658" y="664669"/>
                  <a:pt x="738560" y="667007"/>
                </a:cubicBezTo>
                <a:cubicBezTo>
                  <a:pt x="738397" y="667550"/>
                  <a:pt x="732500" y="683937"/>
                  <a:pt x="732310" y="684318"/>
                </a:cubicBezTo>
                <a:cubicBezTo>
                  <a:pt x="729538" y="680595"/>
                  <a:pt x="726956" y="676736"/>
                  <a:pt x="724673" y="673067"/>
                </a:cubicBezTo>
                <a:cubicBezTo>
                  <a:pt x="724293" y="671953"/>
                  <a:pt x="722391" y="668229"/>
                  <a:pt x="722065" y="667115"/>
                </a:cubicBezTo>
                <a:cubicBezTo>
                  <a:pt x="721331" y="665621"/>
                  <a:pt x="719401" y="664887"/>
                  <a:pt x="717934" y="665267"/>
                </a:cubicBezTo>
                <a:cubicBezTo>
                  <a:pt x="716086" y="665947"/>
                  <a:pt x="715325" y="667876"/>
                  <a:pt x="716086" y="669724"/>
                </a:cubicBezTo>
                <a:cubicBezTo>
                  <a:pt x="716521" y="670458"/>
                  <a:pt x="718369" y="674915"/>
                  <a:pt x="719048" y="676029"/>
                </a:cubicBezTo>
                <a:cubicBezTo>
                  <a:pt x="721820" y="681165"/>
                  <a:pt x="725271" y="686057"/>
                  <a:pt x="729293" y="691166"/>
                </a:cubicBezTo>
                <a:cubicBezTo>
                  <a:pt x="728750" y="692334"/>
                  <a:pt x="728179" y="693503"/>
                  <a:pt x="727636" y="694617"/>
                </a:cubicBezTo>
                <a:cubicBezTo>
                  <a:pt x="727364" y="694617"/>
                  <a:pt x="697552" y="702199"/>
                  <a:pt x="695215" y="703015"/>
                </a:cubicBezTo>
                <a:cubicBezTo>
                  <a:pt x="695106" y="689101"/>
                  <a:pt x="697335" y="674507"/>
                  <a:pt x="702688" y="658908"/>
                </a:cubicBezTo>
                <a:cubicBezTo>
                  <a:pt x="708259" y="642494"/>
                  <a:pt x="717227" y="624992"/>
                  <a:pt x="730245" y="606404"/>
                </a:cubicBezTo>
                <a:cubicBezTo>
                  <a:pt x="730245" y="606404"/>
                  <a:pt x="737718" y="591865"/>
                  <a:pt x="738832" y="588876"/>
                </a:cubicBezTo>
                <a:cubicBezTo>
                  <a:pt x="745083" y="575723"/>
                  <a:pt x="750409" y="561265"/>
                  <a:pt x="755192" y="546454"/>
                </a:cubicBezTo>
                <a:cubicBezTo>
                  <a:pt x="759921" y="551916"/>
                  <a:pt x="763943" y="557596"/>
                  <a:pt x="767503" y="563548"/>
                </a:cubicBezTo>
                <a:cubicBezTo>
                  <a:pt x="771960" y="570559"/>
                  <a:pt x="775737" y="578032"/>
                  <a:pt x="778264" y="585153"/>
                </a:cubicBezTo>
                <a:cubicBezTo>
                  <a:pt x="792070" y="622356"/>
                  <a:pt x="783890" y="659995"/>
                  <a:pt x="763780" y="690188"/>
                </a:cubicBezTo>
                <a:close/>
                <a:moveTo>
                  <a:pt x="876668" y="479384"/>
                </a:moveTo>
                <a:cubicBezTo>
                  <a:pt x="875500" y="502837"/>
                  <a:pt x="871424" y="530393"/>
                  <a:pt x="868081" y="548601"/>
                </a:cubicBezTo>
                <a:cubicBezTo>
                  <a:pt x="868081" y="548601"/>
                  <a:pt x="840416" y="614638"/>
                  <a:pt x="825985" y="630237"/>
                </a:cubicBezTo>
                <a:cubicBezTo>
                  <a:pt x="813186" y="643989"/>
                  <a:pt x="800141" y="651163"/>
                  <a:pt x="786716" y="656924"/>
                </a:cubicBezTo>
                <a:cubicBezTo>
                  <a:pt x="793402" y="633988"/>
                  <a:pt x="793510" y="609095"/>
                  <a:pt x="784760" y="584256"/>
                </a:cubicBezTo>
                <a:cubicBezTo>
                  <a:pt x="784814" y="584038"/>
                  <a:pt x="787613" y="568385"/>
                  <a:pt x="789488" y="560912"/>
                </a:cubicBezTo>
                <a:cubicBezTo>
                  <a:pt x="791717" y="553846"/>
                  <a:pt x="793945" y="546780"/>
                  <a:pt x="796907" y="540040"/>
                </a:cubicBezTo>
                <a:cubicBezTo>
                  <a:pt x="805495" y="520392"/>
                  <a:pt x="817833" y="502891"/>
                  <a:pt x="834383" y="487754"/>
                </a:cubicBezTo>
                <a:cubicBezTo>
                  <a:pt x="835443" y="487591"/>
                  <a:pt x="836285" y="486857"/>
                  <a:pt x="836557" y="485852"/>
                </a:cubicBezTo>
                <a:cubicBezTo>
                  <a:pt x="848025" y="475769"/>
                  <a:pt x="861396" y="466856"/>
                  <a:pt x="876777" y="459165"/>
                </a:cubicBezTo>
                <a:cubicBezTo>
                  <a:pt x="876886" y="461339"/>
                  <a:pt x="876995" y="463567"/>
                  <a:pt x="876995" y="465959"/>
                </a:cubicBezTo>
                <a:cubicBezTo>
                  <a:pt x="876995" y="470035"/>
                  <a:pt x="876668" y="474492"/>
                  <a:pt x="876668" y="479384"/>
                </a:cubicBezTo>
                <a:close/>
                <a:moveTo>
                  <a:pt x="48047" y="443973"/>
                </a:moveTo>
                <a:cubicBezTo>
                  <a:pt x="48835" y="435685"/>
                  <a:pt x="49053" y="426608"/>
                  <a:pt x="48890" y="417124"/>
                </a:cubicBezTo>
                <a:cubicBezTo>
                  <a:pt x="55004" y="412504"/>
                  <a:pt x="58809" y="405275"/>
                  <a:pt x="62586" y="397693"/>
                </a:cubicBezTo>
                <a:cubicBezTo>
                  <a:pt x="62586" y="397693"/>
                  <a:pt x="66364" y="390274"/>
                  <a:pt x="68157" y="387284"/>
                </a:cubicBezTo>
                <a:cubicBezTo>
                  <a:pt x="69326" y="385790"/>
                  <a:pt x="68891" y="383561"/>
                  <a:pt x="67423" y="382502"/>
                </a:cubicBezTo>
                <a:cubicBezTo>
                  <a:pt x="65929" y="381713"/>
                  <a:pt x="63700" y="382067"/>
                  <a:pt x="62967" y="383561"/>
                </a:cubicBezTo>
                <a:cubicBezTo>
                  <a:pt x="60358" y="386904"/>
                  <a:pt x="58510" y="390980"/>
                  <a:pt x="56662" y="394758"/>
                </a:cubicBezTo>
                <a:cubicBezTo>
                  <a:pt x="54162" y="399650"/>
                  <a:pt x="51661" y="404460"/>
                  <a:pt x="48699" y="408183"/>
                </a:cubicBezTo>
                <a:cubicBezTo>
                  <a:pt x="48373" y="399323"/>
                  <a:pt x="47911" y="390029"/>
                  <a:pt x="47368" y="380572"/>
                </a:cubicBezTo>
                <a:cubicBezTo>
                  <a:pt x="53047" y="377392"/>
                  <a:pt x="56173" y="371930"/>
                  <a:pt x="59271" y="366413"/>
                </a:cubicBezTo>
                <a:cubicBezTo>
                  <a:pt x="61119" y="363451"/>
                  <a:pt x="62613" y="360109"/>
                  <a:pt x="64842" y="357500"/>
                </a:cubicBezTo>
                <a:cubicBezTo>
                  <a:pt x="65956" y="356385"/>
                  <a:pt x="65956" y="354157"/>
                  <a:pt x="64461" y="352988"/>
                </a:cubicBezTo>
                <a:cubicBezTo>
                  <a:pt x="62967" y="351929"/>
                  <a:pt x="61119" y="351929"/>
                  <a:pt x="60004" y="353423"/>
                </a:cubicBezTo>
                <a:cubicBezTo>
                  <a:pt x="57396" y="356385"/>
                  <a:pt x="55548" y="359728"/>
                  <a:pt x="53645" y="363125"/>
                </a:cubicBezTo>
                <a:cubicBezTo>
                  <a:pt x="51580" y="366794"/>
                  <a:pt x="49623" y="370245"/>
                  <a:pt x="46906" y="372773"/>
                </a:cubicBezTo>
                <a:cubicBezTo>
                  <a:pt x="46417" y="364810"/>
                  <a:pt x="45900" y="356847"/>
                  <a:pt x="45574" y="348885"/>
                </a:cubicBezTo>
                <a:cubicBezTo>
                  <a:pt x="51036" y="344374"/>
                  <a:pt x="56309" y="329128"/>
                  <a:pt x="58156" y="326220"/>
                </a:cubicBezTo>
                <a:cubicBezTo>
                  <a:pt x="59271" y="324671"/>
                  <a:pt x="58890" y="322877"/>
                  <a:pt x="57776" y="321709"/>
                </a:cubicBezTo>
                <a:cubicBezTo>
                  <a:pt x="56281" y="320595"/>
                  <a:pt x="53999" y="320975"/>
                  <a:pt x="52939" y="322443"/>
                </a:cubicBezTo>
                <a:cubicBezTo>
                  <a:pt x="50330" y="325785"/>
                  <a:pt x="46417" y="337471"/>
                  <a:pt x="45194" y="339536"/>
                </a:cubicBezTo>
                <a:cubicBezTo>
                  <a:pt x="44569" y="322823"/>
                  <a:pt x="44650" y="306409"/>
                  <a:pt x="46199" y="291544"/>
                </a:cubicBezTo>
                <a:cubicBezTo>
                  <a:pt x="46634" y="289641"/>
                  <a:pt x="45085" y="287820"/>
                  <a:pt x="43237" y="287820"/>
                </a:cubicBezTo>
                <a:cubicBezTo>
                  <a:pt x="41389" y="287440"/>
                  <a:pt x="39894" y="288935"/>
                  <a:pt x="39514" y="290783"/>
                </a:cubicBezTo>
                <a:cubicBezTo>
                  <a:pt x="38074" y="304914"/>
                  <a:pt x="37965" y="319970"/>
                  <a:pt x="38454" y="335487"/>
                </a:cubicBezTo>
                <a:cubicBezTo>
                  <a:pt x="37394" y="333884"/>
                  <a:pt x="32829" y="325785"/>
                  <a:pt x="32040" y="324671"/>
                </a:cubicBezTo>
                <a:cubicBezTo>
                  <a:pt x="31361" y="323176"/>
                  <a:pt x="29432" y="322443"/>
                  <a:pt x="27638" y="323176"/>
                </a:cubicBezTo>
                <a:cubicBezTo>
                  <a:pt x="26089" y="324345"/>
                  <a:pt x="25410" y="326193"/>
                  <a:pt x="26089" y="327633"/>
                </a:cubicBezTo>
                <a:cubicBezTo>
                  <a:pt x="26823" y="328802"/>
                  <a:pt x="35655" y="342825"/>
                  <a:pt x="38889" y="346358"/>
                </a:cubicBezTo>
                <a:cubicBezTo>
                  <a:pt x="39215" y="354266"/>
                  <a:pt x="39623" y="362283"/>
                  <a:pt x="40057" y="370191"/>
                </a:cubicBezTo>
                <a:cubicBezTo>
                  <a:pt x="34812" y="365625"/>
                  <a:pt x="27257" y="354103"/>
                  <a:pt x="27257" y="354103"/>
                </a:cubicBezTo>
                <a:cubicBezTo>
                  <a:pt x="26469" y="352608"/>
                  <a:pt x="24649" y="351874"/>
                  <a:pt x="22746" y="352608"/>
                </a:cubicBezTo>
                <a:cubicBezTo>
                  <a:pt x="21252" y="352934"/>
                  <a:pt x="20137" y="355217"/>
                  <a:pt x="20898" y="356684"/>
                </a:cubicBezTo>
                <a:cubicBezTo>
                  <a:pt x="24567" y="365815"/>
                  <a:pt x="33535" y="373506"/>
                  <a:pt x="40601" y="379023"/>
                </a:cubicBezTo>
                <a:cubicBezTo>
                  <a:pt x="41172" y="388942"/>
                  <a:pt x="41715" y="398671"/>
                  <a:pt x="41987" y="407911"/>
                </a:cubicBezTo>
                <a:cubicBezTo>
                  <a:pt x="39595" y="405356"/>
                  <a:pt x="36932" y="402286"/>
                  <a:pt x="34704" y="399160"/>
                </a:cubicBezTo>
                <a:cubicBezTo>
                  <a:pt x="30926" y="394323"/>
                  <a:pt x="28344" y="386850"/>
                  <a:pt x="26850" y="385735"/>
                </a:cubicBezTo>
                <a:cubicBezTo>
                  <a:pt x="25410" y="384621"/>
                  <a:pt x="22013" y="386469"/>
                  <a:pt x="22013" y="386850"/>
                </a:cubicBezTo>
                <a:cubicBezTo>
                  <a:pt x="20518" y="389513"/>
                  <a:pt x="24241" y="396198"/>
                  <a:pt x="29432" y="403264"/>
                </a:cubicBezTo>
                <a:cubicBezTo>
                  <a:pt x="33617" y="408835"/>
                  <a:pt x="38834" y="414787"/>
                  <a:pt x="42231" y="417341"/>
                </a:cubicBezTo>
                <a:cubicBezTo>
                  <a:pt x="42286" y="426527"/>
                  <a:pt x="42123" y="435168"/>
                  <a:pt x="41389" y="443131"/>
                </a:cubicBezTo>
                <a:cubicBezTo>
                  <a:pt x="41389" y="444979"/>
                  <a:pt x="42503" y="446474"/>
                  <a:pt x="44351" y="446854"/>
                </a:cubicBezTo>
                <a:cubicBezTo>
                  <a:pt x="46199" y="446881"/>
                  <a:pt x="47748" y="445821"/>
                  <a:pt x="48047" y="443973"/>
                </a:cubicBezTo>
                <a:close/>
                <a:moveTo>
                  <a:pt x="84245" y="619340"/>
                </a:moveTo>
                <a:cubicBezTo>
                  <a:pt x="85305" y="613932"/>
                  <a:pt x="85686" y="608470"/>
                  <a:pt x="85305" y="603415"/>
                </a:cubicBezTo>
                <a:cubicBezTo>
                  <a:pt x="85305" y="597789"/>
                  <a:pt x="84925" y="592599"/>
                  <a:pt x="84191" y="587001"/>
                </a:cubicBezTo>
                <a:cubicBezTo>
                  <a:pt x="84191" y="585153"/>
                  <a:pt x="82343" y="583984"/>
                  <a:pt x="80522" y="583984"/>
                </a:cubicBezTo>
                <a:cubicBezTo>
                  <a:pt x="78973" y="584419"/>
                  <a:pt x="77506" y="585886"/>
                  <a:pt x="77859" y="587707"/>
                </a:cubicBezTo>
                <a:cubicBezTo>
                  <a:pt x="78240" y="592952"/>
                  <a:pt x="78593" y="598170"/>
                  <a:pt x="78973" y="603415"/>
                </a:cubicBezTo>
                <a:cubicBezTo>
                  <a:pt x="78973" y="605127"/>
                  <a:pt x="78865" y="606812"/>
                  <a:pt x="78810" y="608524"/>
                </a:cubicBezTo>
                <a:cubicBezTo>
                  <a:pt x="75848" y="602898"/>
                  <a:pt x="72696" y="597164"/>
                  <a:pt x="69679" y="591485"/>
                </a:cubicBezTo>
                <a:cubicBezTo>
                  <a:pt x="69788" y="581185"/>
                  <a:pt x="67722" y="567488"/>
                  <a:pt x="66663" y="557569"/>
                </a:cubicBezTo>
                <a:lnTo>
                  <a:pt x="66663" y="557243"/>
                </a:lnTo>
                <a:cubicBezTo>
                  <a:pt x="66282" y="555341"/>
                  <a:pt x="64434" y="554226"/>
                  <a:pt x="62940" y="554226"/>
                </a:cubicBezTo>
                <a:cubicBezTo>
                  <a:pt x="61092" y="554607"/>
                  <a:pt x="59597" y="556074"/>
                  <a:pt x="59977" y="557949"/>
                </a:cubicBezTo>
                <a:lnTo>
                  <a:pt x="59977" y="558330"/>
                </a:lnTo>
                <a:cubicBezTo>
                  <a:pt x="60765" y="564173"/>
                  <a:pt x="61717" y="571184"/>
                  <a:pt x="62369" y="577869"/>
                </a:cubicBezTo>
                <a:cubicBezTo>
                  <a:pt x="62043" y="577326"/>
                  <a:pt x="61798" y="576755"/>
                  <a:pt x="61472" y="576212"/>
                </a:cubicBezTo>
                <a:cubicBezTo>
                  <a:pt x="59080" y="571809"/>
                  <a:pt x="56635" y="567298"/>
                  <a:pt x="54243" y="562841"/>
                </a:cubicBezTo>
                <a:cubicBezTo>
                  <a:pt x="54243" y="562569"/>
                  <a:pt x="53292" y="552025"/>
                  <a:pt x="52531" y="546807"/>
                </a:cubicBezTo>
                <a:cubicBezTo>
                  <a:pt x="52151" y="541182"/>
                  <a:pt x="51363" y="535991"/>
                  <a:pt x="50982" y="530719"/>
                </a:cubicBezTo>
                <a:cubicBezTo>
                  <a:pt x="50982" y="528926"/>
                  <a:pt x="49487" y="527431"/>
                  <a:pt x="47694" y="527431"/>
                </a:cubicBezTo>
                <a:cubicBezTo>
                  <a:pt x="45791" y="527431"/>
                  <a:pt x="44297" y="529279"/>
                  <a:pt x="44297" y="530719"/>
                </a:cubicBezTo>
                <a:lnTo>
                  <a:pt x="44297" y="531154"/>
                </a:lnTo>
                <a:cubicBezTo>
                  <a:pt x="44677" y="536345"/>
                  <a:pt x="45411" y="541970"/>
                  <a:pt x="46145" y="547568"/>
                </a:cubicBezTo>
                <a:cubicBezTo>
                  <a:pt x="46145" y="547786"/>
                  <a:pt x="46145" y="548003"/>
                  <a:pt x="46199" y="548193"/>
                </a:cubicBezTo>
                <a:cubicBezTo>
                  <a:pt x="40030" y="537051"/>
                  <a:pt x="33834" y="525909"/>
                  <a:pt x="27502" y="514767"/>
                </a:cubicBezTo>
                <a:cubicBezTo>
                  <a:pt x="26388" y="512919"/>
                  <a:pt x="24540" y="512538"/>
                  <a:pt x="23100" y="513272"/>
                </a:cubicBezTo>
                <a:cubicBezTo>
                  <a:pt x="21197" y="514386"/>
                  <a:pt x="20817" y="516234"/>
                  <a:pt x="21550" y="517729"/>
                </a:cubicBezTo>
                <a:cubicBezTo>
                  <a:pt x="28834" y="530420"/>
                  <a:pt x="35818" y="543003"/>
                  <a:pt x="42721" y="555368"/>
                </a:cubicBezTo>
                <a:cubicBezTo>
                  <a:pt x="41498" y="554879"/>
                  <a:pt x="40275" y="554362"/>
                  <a:pt x="39052" y="553873"/>
                </a:cubicBezTo>
                <a:cubicBezTo>
                  <a:pt x="34160" y="552025"/>
                  <a:pt x="29350" y="550150"/>
                  <a:pt x="24893" y="548628"/>
                </a:cubicBezTo>
                <a:cubicBezTo>
                  <a:pt x="23398" y="547949"/>
                  <a:pt x="21550" y="548628"/>
                  <a:pt x="20817" y="550530"/>
                </a:cubicBezTo>
                <a:cubicBezTo>
                  <a:pt x="20029" y="552378"/>
                  <a:pt x="21197" y="554254"/>
                  <a:pt x="22665" y="554607"/>
                </a:cubicBezTo>
                <a:cubicBezTo>
                  <a:pt x="27176" y="556102"/>
                  <a:pt x="31959" y="558330"/>
                  <a:pt x="36796" y="560178"/>
                </a:cubicBezTo>
                <a:cubicBezTo>
                  <a:pt x="40574" y="561781"/>
                  <a:pt x="44134" y="563086"/>
                  <a:pt x="47830" y="564580"/>
                </a:cubicBezTo>
                <a:cubicBezTo>
                  <a:pt x="50493" y="569472"/>
                  <a:pt x="53238" y="574391"/>
                  <a:pt x="55847" y="579228"/>
                </a:cubicBezTo>
                <a:cubicBezTo>
                  <a:pt x="57124" y="581620"/>
                  <a:pt x="58401" y="584066"/>
                  <a:pt x="59733" y="586511"/>
                </a:cubicBezTo>
                <a:cubicBezTo>
                  <a:pt x="57559" y="585560"/>
                  <a:pt x="55439" y="584500"/>
                  <a:pt x="53265" y="583332"/>
                </a:cubicBezTo>
                <a:cubicBezTo>
                  <a:pt x="47694" y="580370"/>
                  <a:pt x="42449" y="577761"/>
                  <a:pt x="37611" y="576212"/>
                </a:cubicBezTo>
                <a:cubicBezTo>
                  <a:pt x="35764" y="575478"/>
                  <a:pt x="33888" y="576592"/>
                  <a:pt x="33155" y="578060"/>
                </a:cubicBezTo>
                <a:cubicBezTo>
                  <a:pt x="32774" y="579908"/>
                  <a:pt x="33888" y="581837"/>
                  <a:pt x="35329" y="582190"/>
                </a:cubicBezTo>
                <a:cubicBezTo>
                  <a:pt x="39840" y="583631"/>
                  <a:pt x="45031" y="586267"/>
                  <a:pt x="50303" y="588876"/>
                </a:cubicBezTo>
                <a:cubicBezTo>
                  <a:pt x="54923" y="591729"/>
                  <a:pt x="59923" y="594229"/>
                  <a:pt x="64570" y="595724"/>
                </a:cubicBezTo>
                <a:cubicBezTo>
                  <a:pt x="67587" y="601513"/>
                  <a:pt x="70630" y="607247"/>
                  <a:pt x="73592" y="612926"/>
                </a:cubicBezTo>
                <a:cubicBezTo>
                  <a:pt x="73375" y="612872"/>
                  <a:pt x="73158" y="612818"/>
                  <a:pt x="73022" y="612709"/>
                </a:cubicBezTo>
                <a:cubicBezTo>
                  <a:pt x="65548" y="609747"/>
                  <a:pt x="58102" y="605589"/>
                  <a:pt x="50303" y="600398"/>
                </a:cubicBezTo>
                <a:cubicBezTo>
                  <a:pt x="48754" y="599338"/>
                  <a:pt x="46525" y="599665"/>
                  <a:pt x="45791" y="601186"/>
                </a:cubicBezTo>
                <a:cubicBezTo>
                  <a:pt x="44677" y="602681"/>
                  <a:pt x="45058" y="604475"/>
                  <a:pt x="46525" y="605589"/>
                </a:cubicBezTo>
                <a:cubicBezTo>
                  <a:pt x="54705" y="611214"/>
                  <a:pt x="62559" y="615671"/>
                  <a:pt x="70739" y="619014"/>
                </a:cubicBezTo>
                <a:cubicBezTo>
                  <a:pt x="72288" y="619394"/>
                  <a:pt x="73756" y="620128"/>
                  <a:pt x="75250" y="620509"/>
                </a:cubicBezTo>
                <a:cubicBezTo>
                  <a:pt x="76093" y="620943"/>
                  <a:pt x="76962" y="621242"/>
                  <a:pt x="77913" y="621514"/>
                </a:cubicBezTo>
                <a:cubicBezTo>
                  <a:pt x="80876" y="627411"/>
                  <a:pt x="83974" y="633308"/>
                  <a:pt x="86773" y="639124"/>
                </a:cubicBezTo>
                <a:cubicBezTo>
                  <a:pt x="87507" y="640972"/>
                  <a:pt x="89382" y="641352"/>
                  <a:pt x="91284" y="640619"/>
                </a:cubicBezTo>
                <a:cubicBezTo>
                  <a:pt x="92779" y="639885"/>
                  <a:pt x="93512" y="638010"/>
                  <a:pt x="92779" y="636162"/>
                </a:cubicBezTo>
                <a:cubicBezTo>
                  <a:pt x="90034" y="630591"/>
                  <a:pt x="87126" y="624965"/>
                  <a:pt x="84245" y="619340"/>
                </a:cubicBezTo>
                <a:close/>
                <a:moveTo>
                  <a:pt x="105443" y="284152"/>
                </a:moveTo>
                <a:cubicBezTo>
                  <a:pt x="103595" y="285592"/>
                  <a:pt x="102834" y="287875"/>
                  <a:pt x="102834" y="290049"/>
                </a:cubicBezTo>
                <a:cubicBezTo>
                  <a:pt x="102834" y="292277"/>
                  <a:pt x="103568" y="294560"/>
                  <a:pt x="105443" y="296055"/>
                </a:cubicBezTo>
                <a:cubicBezTo>
                  <a:pt x="106394" y="297006"/>
                  <a:pt x="107617" y="297495"/>
                  <a:pt x="109003" y="297848"/>
                </a:cubicBezTo>
                <a:cubicBezTo>
                  <a:pt x="109791" y="298120"/>
                  <a:pt x="110606" y="298283"/>
                  <a:pt x="111394" y="298283"/>
                </a:cubicBezTo>
                <a:cubicBezTo>
                  <a:pt x="112237" y="298283"/>
                  <a:pt x="113052" y="298120"/>
                  <a:pt x="113840" y="297848"/>
                </a:cubicBezTo>
                <a:cubicBezTo>
                  <a:pt x="115226" y="297468"/>
                  <a:pt x="116449" y="297006"/>
                  <a:pt x="117400" y="296055"/>
                </a:cubicBezTo>
                <a:cubicBezTo>
                  <a:pt x="119248" y="294560"/>
                  <a:pt x="120009" y="292277"/>
                  <a:pt x="120009" y="290049"/>
                </a:cubicBezTo>
                <a:cubicBezTo>
                  <a:pt x="120009" y="287875"/>
                  <a:pt x="119275" y="285592"/>
                  <a:pt x="117400" y="284152"/>
                </a:cubicBezTo>
                <a:cubicBezTo>
                  <a:pt x="115905" y="282603"/>
                  <a:pt x="113677" y="281543"/>
                  <a:pt x="111394" y="281543"/>
                </a:cubicBezTo>
                <a:cubicBezTo>
                  <a:pt x="109139" y="281543"/>
                  <a:pt x="106910" y="282603"/>
                  <a:pt x="105443" y="284152"/>
                </a:cubicBezTo>
                <a:close/>
                <a:moveTo>
                  <a:pt x="559960" y="749377"/>
                </a:moveTo>
                <a:cubicBezTo>
                  <a:pt x="545638" y="759133"/>
                  <a:pt x="531235" y="768590"/>
                  <a:pt x="516859" y="777721"/>
                </a:cubicBezTo>
                <a:cubicBezTo>
                  <a:pt x="517185" y="775602"/>
                  <a:pt x="517702" y="773536"/>
                  <a:pt x="518245" y="771362"/>
                </a:cubicBezTo>
                <a:cubicBezTo>
                  <a:pt x="519414" y="767639"/>
                  <a:pt x="520854" y="763617"/>
                  <a:pt x="523082" y="759513"/>
                </a:cubicBezTo>
                <a:cubicBezTo>
                  <a:pt x="524251" y="758019"/>
                  <a:pt x="523517" y="756116"/>
                  <a:pt x="521968" y="755002"/>
                </a:cubicBezTo>
                <a:cubicBezTo>
                  <a:pt x="520473" y="754268"/>
                  <a:pt x="518245" y="754622"/>
                  <a:pt x="517511" y="756497"/>
                </a:cubicBezTo>
                <a:cubicBezTo>
                  <a:pt x="514903" y="760954"/>
                  <a:pt x="513055" y="765465"/>
                  <a:pt x="511940" y="769922"/>
                </a:cubicBezTo>
                <a:cubicBezTo>
                  <a:pt x="510609" y="773998"/>
                  <a:pt x="509929" y="778102"/>
                  <a:pt x="509766" y="782178"/>
                </a:cubicBezTo>
                <a:cubicBezTo>
                  <a:pt x="504358" y="785575"/>
                  <a:pt x="498896" y="788972"/>
                  <a:pt x="493406" y="792261"/>
                </a:cubicBezTo>
                <a:cubicBezTo>
                  <a:pt x="494086" y="788293"/>
                  <a:pt x="495580" y="783510"/>
                  <a:pt x="497754" y="778129"/>
                </a:cubicBezTo>
                <a:cubicBezTo>
                  <a:pt x="498135" y="776580"/>
                  <a:pt x="498923" y="775167"/>
                  <a:pt x="499983" y="773237"/>
                </a:cubicBezTo>
                <a:cubicBezTo>
                  <a:pt x="500717" y="771335"/>
                  <a:pt x="501478" y="769514"/>
                  <a:pt x="502646" y="768047"/>
                </a:cubicBezTo>
                <a:cubicBezTo>
                  <a:pt x="503380" y="766199"/>
                  <a:pt x="502646" y="764324"/>
                  <a:pt x="501097" y="763590"/>
                </a:cubicBezTo>
                <a:cubicBezTo>
                  <a:pt x="499657" y="762421"/>
                  <a:pt x="497428" y="763209"/>
                  <a:pt x="496640" y="764704"/>
                </a:cubicBezTo>
                <a:lnTo>
                  <a:pt x="496640" y="765085"/>
                </a:lnTo>
                <a:cubicBezTo>
                  <a:pt x="495526" y="766932"/>
                  <a:pt x="494792" y="768808"/>
                  <a:pt x="494031" y="770275"/>
                </a:cubicBezTo>
                <a:cubicBezTo>
                  <a:pt x="493298" y="771824"/>
                  <a:pt x="492537" y="773618"/>
                  <a:pt x="491423" y="775466"/>
                </a:cubicBezTo>
                <a:cubicBezTo>
                  <a:pt x="488189" y="783646"/>
                  <a:pt x="486422" y="790766"/>
                  <a:pt x="486531" y="796418"/>
                </a:cubicBezTo>
                <a:cubicBezTo>
                  <a:pt x="480117" y="800250"/>
                  <a:pt x="473676" y="804055"/>
                  <a:pt x="467263" y="807778"/>
                </a:cubicBezTo>
                <a:cubicBezTo>
                  <a:pt x="467317" y="804870"/>
                  <a:pt x="467752" y="801555"/>
                  <a:pt x="468649" y="797804"/>
                </a:cubicBezTo>
                <a:cubicBezTo>
                  <a:pt x="470551" y="791500"/>
                  <a:pt x="473541" y="784379"/>
                  <a:pt x="478432" y="775819"/>
                </a:cubicBezTo>
                <a:cubicBezTo>
                  <a:pt x="479112" y="774324"/>
                  <a:pt x="478432" y="772476"/>
                  <a:pt x="476883" y="771308"/>
                </a:cubicBezTo>
                <a:cubicBezTo>
                  <a:pt x="475443" y="770628"/>
                  <a:pt x="473514" y="771036"/>
                  <a:pt x="472399" y="772857"/>
                </a:cubicBezTo>
                <a:cubicBezTo>
                  <a:pt x="467562" y="781771"/>
                  <a:pt x="464165" y="789271"/>
                  <a:pt x="462371" y="795956"/>
                </a:cubicBezTo>
                <a:cubicBezTo>
                  <a:pt x="460714" y="801854"/>
                  <a:pt x="460306" y="807099"/>
                  <a:pt x="460714" y="811555"/>
                </a:cubicBezTo>
                <a:cubicBezTo>
                  <a:pt x="456202" y="814164"/>
                  <a:pt x="451746" y="816664"/>
                  <a:pt x="447289" y="819137"/>
                </a:cubicBezTo>
                <a:cubicBezTo>
                  <a:pt x="447968" y="815414"/>
                  <a:pt x="448729" y="811718"/>
                  <a:pt x="449680" y="807887"/>
                </a:cubicBezTo>
                <a:cubicBezTo>
                  <a:pt x="451175" y="802316"/>
                  <a:pt x="453403" y="796690"/>
                  <a:pt x="455632" y="790739"/>
                </a:cubicBezTo>
                <a:cubicBezTo>
                  <a:pt x="456366" y="789244"/>
                  <a:pt x="455632" y="787342"/>
                  <a:pt x="454137" y="786662"/>
                </a:cubicBezTo>
                <a:cubicBezTo>
                  <a:pt x="452289" y="785874"/>
                  <a:pt x="450414" y="786662"/>
                  <a:pt x="449680" y="788103"/>
                </a:cubicBezTo>
                <a:cubicBezTo>
                  <a:pt x="447017" y="794462"/>
                  <a:pt x="444843" y="800468"/>
                  <a:pt x="443321" y="806365"/>
                </a:cubicBezTo>
                <a:cubicBezTo>
                  <a:pt x="441990" y="811882"/>
                  <a:pt x="440984" y="817344"/>
                  <a:pt x="440250" y="823078"/>
                </a:cubicBezTo>
                <a:cubicBezTo>
                  <a:pt x="431799" y="827698"/>
                  <a:pt x="423374" y="832264"/>
                  <a:pt x="415031" y="836612"/>
                </a:cubicBezTo>
                <a:cubicBezTo>
                  <a:pt x="413183" y="837291"/>
                  <a:pt x="412802" y="839166"/>
                  <a:pt x="413536" y="841068"/>
                </a:cubicBezTo>
                <a:cubicBezTo>
                  <a:pt x="414270" y="842509"/>
                  <a:pt x="416145" y="843243"/>
                  <a:pt x="417993" y="842183"/>
                </a:cubicBezTo>
                <a:cubicBezTo>
                  <a:pt x="426744" y="837726"/>
                  <a:pt x="435467" y="833106"/>
                  <a:pt x="444218" y="828323"/>
                </a:cubicBezTo>
                <a:cubicBezTo>
                  <a:pt x="449626" y="829655"/>
                  <a:pt x="455088" y="830660"/>
                  <a:pt x="460822" y="831340"/>
                </a:cubicBezTo>
                <a:cubicBezTo>
                  <a:pt x="466828" y="832454"/>
                  <a:pt x="473133" y="832834"/>
                  <a:pt x="479465" y="832454"/>
                </a:cubicBezTo>
                <a:cubicBezTo>
                  <a:pt x="481367" y="832454"/>
                  <a:pt x="482862" y="830959"/>
                  <a:pt x="482862" y="829111"/>
                </a:cubicBezTo>
                <a:cubicBezTo>
                  <a:pt x="482862" y="827616"/>
                  <a:pt x="481367" y="826149"/>
                  <a:pt x="479465" y="826149"/>
                </a:cubicBezTo>
                <a:cubicBezTo>
                  <a:pt x="473514" y="826149"/>
                  <a:pt x="467562" y="825714"/>
                  <a:pt x="461556" y="825035"/>
                </a:cubicBezTo>
                <a:cubicBezTo>
                  <a:pt x="458703" y="824654"/>
                  <a:pt x="455713" y="824192"/>
                  <a:pt x="452805" y="823594"/>
                </a:cubicBezTo>
                <a:cubicBezTo>
                  <a:pt x="456882" y="821366"/>
                  <a:pt x="460931" y="819083"/>
                  <a:pt x="464953" y="816692"/>
                </a:cubicBezTo>
                <a:cubicBezTo>
                  <a:pt x="470198" y="817969"/>
                  <a:pt x="475905" y="818703"/>
                  <a:pt x="481694" y="819083"/>
                </a:cubicBezTo>
                <a:cubicBezTo>
                  <a:pt x="487699" y="819409"/>
                  <a:pt x="494004" y="819083"/>
                  <a:pt x="500689" y="818648"/>
                </a:cubicBezTo>
                <a:cubicBezTo>
                  <a:pt x="502592" y="818268"/>
                  <a:pt x="503652" y="816800"/>
                  <a:pt x="503652" y="814980"/>
                </a:cubicBezTo>
                <a:cubicBezTo>
                  <a:pt x="503652" y="813077"/>
                  <a:pt x="501804" y="811963"/>
                  <a:pt x="500363" y="811963"/>
                </a:cubicBezTo>
                <a:cubicBezTo>
                  <a:pt x="494004" y="812697"/>
                  <a:pt x="487672" y="812697"/>
                  <a:pt x="481666" y="812343"/>
                </a:cubicBezTo>
                <a:cubicBezTo>
                  <a:pt x="479003" y="812343"/>
                  <a:pt x="476258" y="812180"/>
                  <a:pt x="473486" y="811800"/>
                </a:cubicBezTo>
                <a:cubicBezTo>
                  <a:pt x="479085" y="808566"/>
                  <a:pt x="484710" y="805223"/>
                  <a:pt x="490281" y="801772"/>
                </a:cubicBezTo>
                <a:cubicBezTo>
                  <a:pt x="495580" y="803049"/>
                  <a:pt x="501423" y="803430"/>
                  <a:pt x="506994" y="803729"/>
                </a:cubicBezTo>
                <a:cubicBezTo>
                  <a:pt x="513354" y="804164"/>
                  <a:pt x="519359" y="803729"/>
                  <a:pt x="525311" y="803729"/>
                </a:cubicBezTo>
                <a:cubicBezTo>
                  <a:pt x="527159" y="803729"/>
                  <a:pt x="528653" y="802288"/>
                  <a:pt x="528653" y="800440"/>
                </a:cubicBezTo>
                <a:cubicBezTo>
                  <a:pt x="528653" y="798538"/>
                  <a:pt x="527159" y="797098"/>
                  <a:pt x="525311" y="797098"/>
                </a:cubicBezTo>
                <a:cubicBezTo>
                  <a:pt x="519359" y="797424"/>
                  <a:pt x="513381" y="797424"/>
                  <a:pt x="507429" y="797098"/>
                </a:cubicBezTo>
                <a:cubicBezTo>
                  <a:pt x="504413" y="797098"/>
                  <a:pt x="501586" y="796880"/>
                  <a:pt x="498841" y="796554"/>
                </a:cubicBezTo>
                <a:cubicBezTo>
                  <a:pt x="503951" y="793429"/>
                  <a:pt x="509032" y="790249"/>
                  <a:pt x="514169" y="786988"/>
                </a:cubicBezTo>
                <a:lnTo>
                  <a:pt x="539442" y="787722"/>
                </a:lnTo>
                <a:cubicBezTo>
                  <a:pt x="541345" y="787722"/>
                  <a:pt x="542785" y="786173"/>
                  <a:pt x="542785" y="784325"/>
                </a:cubicBezTo>
                <a:cubicBezTo>
                  <a:pt x="542785" y="782531"/>
                  <a:pt x="541345" y="781037"/>
                  <a:pt x="539823" y="781037"/>
                </a:cubicBezTo>
                <a:lnTo>
                  <a:pt x="524333" y="780602"/>
                </a:lnTo>
                <a:cubicBezTo>
                  <a:pt x="537377" y="772205"/>
                  <a:pt x="550503" y="763508"/>
                  <a:pt x="563710" y="754540"/>
                </a:cubicBezTo>
                <a:cubicBezTo>
                  <a:pt x="565151" y="753426"/>
                  <a:pt x="565558" y="751578"/>
                  <a:pt x="564390" y="750083"/>
                </a:cubicBezTo>
                <a:cubicBezTo>
                  <a:pt x="563710" y="748697"/>
                  <a:pt x="561428" y="748317"/>
                  <a:pt x="559960" y="749377"/>
                </a:cubicBezTo>
                <a:close/>
                <a:moveTo>
                  <a:pt x="799924" y="357934"/>
                </a:moveTo>
                <a:cubicBezTo>
                  <a:pt x="798755" y="356385"/>
                  <a:pt x="796527" y="356385"/>
                  <a:pt x="795032" y="357146"/>
                </a:cubicBezTo>
                <a:cubicBezTo>
                  <a:pt x="793537" y="358206"/>
                  <a:pt x="793537" y="360543"/>
                  <a:pt x="794706" y="361984"/>
                </a:cubicBezTo>
                <a:cubicBezTo>
                  <a:pt x="798429" y="367174"/>
                  <a:pt x="802886" y="372012"/>
                  <a:pt x="806962" y="376142"/>
                </a:cubicBezTo>
                <a:cubicBezTo>
                  <a:pt x="810984" y="380110"/>
                  <a:pt x="815360" y="383507"/>
                  <a:pt x="819980" y="386605"/>
                </a:cubicBezTo>
                <a:lnTo>
                  <a:pt x="820768" y="405547"/>
                </a:lnTo>
                <a:cubicBezTo>
                  <a:pt x="820768" y="407395"/>
                  <a:pt x="822262" y="408889"/>
                  <a:pt x="824110" y="408563"/>
                </a:cubicBezTo>
                <a:cubicBezTo>
                  <a:pt x="825958" y="408563"/>
                  <a:pt x="827453" y="407014"/>
                  <a:pt x="827072" y="405166"/>
                </a:cubicBezTo>
                <a:lnTo>
                  <a:pt x="826339" y="386388"/>
                </a:lnTo>
                <a:cubicBezTo>
                  <a:pt x="827290" y="385545"/>
                  <a:pt x="828132" y="384730"/>
                  <a:pt x="828948" y="383942"/>
                </a:cubicBezTo>
                <a:cubicBezTo>
                  <a:pt x="830062" y="382828"/>
                  <a:pt x="831176" y="381713"/>
                  <a:pt x="832671" y="380164"/>
                </a:cubicBezTo>
                <a:cubicBezTo>
                  <a:pt x="838296" y="373533"/>
                  <a:pt x="844248" y="364919"/>
                  <a:pt x="849438" y="354891"/>
                </a:cubicBezTo>
                <a:cubicBezTo>
                  <a:pt x="850172" y="352988"/>
                  <a:pt x="849819" y="351168"/>
                  <a:pt x="847944" y="350380"/>
                </a:cubicBezTo>
                <a:cubicBezTo>
                  <a:pt x="846449" y="349320"/>
                  <a:pt x="844601" y="350053"/>
                  <a:pt x="843867" y="351548"/>
                </a:cubicBezTo>
                <a:cubicBezTo>
                  <a:pt x="838677" y="361576"/>
                  <a:pt x="826447" y="377066"/>
                  <a:pt x="826040" y="377664"/>
                </a:cubicBezTo>
                <a:lnTo>
                  <a:pt x="824926" y="348994"/>
                </a:lnTo>
                <a:cubicBezTo>
                  <a:pt x="828757" y="345379"/>
                  <a:pt x="832290" y="340814"/>
                  <a:pt x="835280" y="335895"/>
                </a:cubicBezTo>
                <a:cubicBezTo>
                  <a:pt x="838677" y="330269"/>
                  <a:pt x="841639" y="323964"/>
                  <a:pt x="844248" y="317632"/>
                </a:cubicBezTo>
                <a:cubicBezTo>
                  <a:pt x="844981" y="315785"/>
                  <a:pt x="843867" y="313909"/>
                  <a:pt x="842400" y="313176"/>
                </a:cubicBezTo>
                <a:cubicBezTo>
                  <a:pt x="840497" y="312442"/>
                  <a:pt x="838677" y="313556"/>
                  <a:pt x="837888" y="315024"/>
                </a:cubicBezTo>
                <a:cubicBezTo>
                  <a:pt x="835714" y="321328"/>
                  <a:pt x="832698" y="327280"/>
                  <a:pt x="829709" y="332552"/>
                </a:cubicBezTo>
                <a:cubicBezTo>
                  <a:pt x="828160" y="335270"/>
                  <a:pt x="826420" y="337661"/>
                  <a:pt x="824572" y="339835"/>
                </a:cubicBezTo>
                <a:lnTo>
                  <a:pt x="823730" y="317388"/>
                </a:lnTo>
                <a:cubicBezTo>
                  <a:pt x="830850" y="310594"/>
                  <a:pt x="834029" y="300131"/>
                  <a:pt x="837155" y="289370"/>
                </a:cubicBezTo>
                <a:lnTo>
                  <a:pt x="837155" y="288989"/>
                </a:lnTo>
                <a:cubicBezTo>
                  <a:pt x="837535" y="287494"/>
                  <a:pt x="836829" y="285592"/>
                  <a:pt x="834926" y="284913"/>
                </a:cubicBezTo>
                <a:cubicBezTo>
                  <a:pt x="833133" y="284478"/>
                  <a:pt x="831203" y="285592"/>
                  <a:pt x="830850" y="287087"/>
                </a:cubicBezTo>
                <a:lnTo>
                  <a:pt x="830850" y="287522"/>
                </a:lnTo>
                <a:cubicBezTo>
                  <a:pt x="828784" y="294642"/>
                  <a:pt x="826556" y="301735"/>
                  <a:pt x="823322" y="307360"/>
                </a:cubicBezTo>
                <a:lnTo>
                  <a:pt x="821936" y="270672"/>
                </a:lnTo>
                <a:cubicBezTo>
                  <a:pt x="821501" y="268825"/>
                  <a:pt x="820088" y="267384"/>
                  <a:pt x="818213" y="267384"/>
                </a:cubicBezTo>
                <a:cubicBezTo>
                  <a:pt x="816338" y="267384"/>
                  <a:pt x="815197" y="268825"/>
                  <a:pt x="815197" y="270672"/>
                </a:cubicBezTo>
                <a:lnTo>
                  <a:pt x="816909" y="311165"/>
                </a:lnTo>
                <a:cubicBezTo>
                  <a:pt x="816746" y="311110"/>
                  <a:pt x="807397" y="304588"/>
                  <a:pt x="802940" y="299751"/>
                </a:cubicBezTo>
                <a:cubicBezTo>
                  <a:pt x="801826" y="298256"/>
                  <a:pt x="799543" y="298256"/>
                  <a:pt x="798103" y="299370"/>
                </a:cubicBezTo>
                <a:cubicBezTo>
                  <a:pt x="796934" y="300919"/>
                  <a:pt x="796934" y="302713"/>
                  <a:pt x="798103" y="304262"/>
                </a:cubicBezTo>
                <a:cubicBezTo>
                  <a:pt x="802940" y="309453"/>
                  <a:pt x="808131" y="313909"/>
                  <a:pt x="812968" y="316518"/>
                </a:cubicBezTo>
                <a:cubicBezTo>
                  <a:pt x="814082" y="317252"/>
                  <a:pt x="816800" y="318638"/>
                  <a:pt x="817208" y="318747"/>
                </a:cubicBezTo>
                <a:lnTo>
                  <a:pt x="818213" y="343368"/>
                </a:lnTo>
                <a:cubicBezTo>
                  <a:pt x="817588" y="343151"/>
                  <a:pt x="816882" y="342825"/>
                  <a:pt x="816365" y="342580"/>
                </a:cubicBezTo>
                <a:cubicBezTo>
                  <a:pt x="811175" y="339971"/>
                  <a:pt x="805957" y="335161"/>
                  <a:pt x="800712" y="328829"/>
                </a:cubicBezTo>
                <a:cubicBezTo>
                  <a:pt x="799543" y="327660"/>
                  <a:pt x="797369" y="327280"/>
                  <a:pt x="796255" y="328394"/>
                </a:cubicBezTo>
                <a:cubicBezTo>
                  <a:pt x="794760" y="329563"/>
                  <a:pt x="794353" y="331791"/>
                  <a:pt x="795467" y="333286"/>
                </a:cubicBezTo>
                <a:cubicBezTo>
                  <a:pt x="801473" y="339971"/>
                  <a:pt x="807044" y="345597"/>
                  <a:pt x="813349" y="348532"/>
                </a:cubicBezTo>
                <a:cubicBezTo>
                  <a:pt x="814463" y="348966"/>
                  <a:pt x="815577" y="349646"/>
                  <a:pt x="817072" y="350081"/>
                </a:cubicBezTo>
                <a:cubicBezTo>
                  <a:pt x="817615" y="350244"/>
                  <a:pt x="818077" y="350352"/>
                  <a:pt x="818566" y="350515"/>
                </a:cubicBezTo>
                <a:lnTo>
                  <a:pt x="819681" y="378181"/>
                </a:lnTo>
                <a:cubicBezTo>
                  <a:pt x="817017" y="376115"/>
                  <a:pt x="814381" y="373778"/>
                  <a:pt x="811881" y="371278"/>
                </a:cubicBezTo>
                <a:cubicBezTo>
                  <a:pt x="807343" y="367528"/>
                  <a:pt x="803647" y="362717"/>
                  <a:pt x="799924" y="357934"/>
                </a:cubicBezTo>
                <a:close/>
                <a:moveTo>
                  <a:pt x="859847" y="522892"/>
                </a:moveTo>
                <a:cubicBezTo>
                  <a:pt x="854656" y="527784"/>
                  <a:pt x="842481" y="535692"/>
                  <a:pt x="842372" y="535692"/>
                </a:cubicBezTo>
                <a:cubicBezTo>
                  <a:pt x="847998" y="522648"/>
                  <a:pt x="853786" y="509250"/>
                  <a:pt x="859847" y="494983"/>
                </a:cubicBezTo>
                <a:cubicBezTo>
                  <a:pt x="860281" y="493488"/>
                  <a:pt x="859521" y="491586"/>
                  <a:pt x="857999" y="490906"/>
                </a:cubicBezTo>
                <a:cubicBezTo>
                  <a:pt x="856205" y="490173"/>
                  <a:pt x="854276" y="490906"/>
                  <a:pt x="853596" y="492401"/>
                </a:cubicBezTo>
                <a:cubicBezTo>
                  <a:pt x="848297" y="504657"/>
                  <a:pt x="842835" y="517729"/>
                  <a:pt x="837046" y="531100"/>
                </a:cubicBezTo>
                <a:cubicBezTo>
                  <a:pt x="835660" y="525529"/>
                  <a:pt x="834655" y="519740"/>
                  <a:pt x="834193" y="514006"/>
                </a:cubicBezTo>
                <a:cubicBezTo>
                  <a:pt x="834193" y="512511"/>
                  <a:pt x="833812" y="503190"/>
                  <a:pt x="833812" y="502864"/>
                </a:cubicBezTo>
                <a:cubicBezTo>
                  <a:pt x="833812" y="500961"/>
                  <a:pt x="832317" y="499467"/>
                  <a:pt x="830469" y="499467"/>
                </a:cubicBezTo>
                <a:cubicBezTo>
                  <a:pt x="828975" y="499467"/>
                  <a:pt x="827507" y="500961"/>
                  <a:pt x="827507" y="502864"/>
                </a:cubicBezTo>
                <a:cubicBezTo>
                  <a:pt x="827507" y="503190"/>
                  <a:pt x="827507" y="512511"/>
                  <a:pt x="827888" y="514386"/>
                </a:cubicBezTo>
                <a:cubicBezTo>
                  <a:pt x="828567" y="523246"/>
                  <a:pt x="830008" y="532159"/>
                  <a:pt x="833133" y="540502"/>
                </a:cubicBezTo>
                <a:cubicBezTo>
                  <a:pt x="829736" y="548302"/>
                  <a:pt x="826339" y="556265"/>
                  <a:pt x="822887" y="564227"/>
                </a:cubicBezTo>
                <a:cubicBezTo>
                  <a:pt x="819327" y="558113"/>
                  <a:pt x="816664" y="551753"/>
                  <a:pt x="815197" y="545285"/>
                </a:cubicBezTo>
                <a:cubicBezTo>
                  <a:pt x="814816" y="543791"/>
                  <a:pt x="814463" y="541997"/>
                  <a:pt x="814082" y="540448"/>
                </a:cubicBezTo>
                <a:cubicBezTo>
                  <a:pt x="814082" y="538953"/>
                  <a:pt x="813756" y="537105"/>
                  <a:pt x="813756" y="535611"/>
                </a:cubicBezTo>
                <a:cubicBezTo>
                  <a:pt x="813756" y="533763"/>
                  <a:pt x="811854" y="532268"/>
                  <a:pt x="809924" y="532268"/>
                </a:cubicBezTo>
                <a:cubicBezTo>
                  <a:pt x="808484" y="532268"/>
                  <a:pt x="807017" y="534116"/>
                  <a:pt x="807017" y="535611"/>
                </a:cubicBezTo>
                <a:lnTo>
                  <a:pt x="807017" y="535991"/>
                </a:lnTo>
                <a:cubicBezTo>
                  <a:pt x="807017" y="537839"/>
                  <a:pt x="807397" y="539714"/>
                  <a:pt x="807750" y="541562"/>
                </a:cubicBezTo>
                <a:cubicBezTo>
                  <a:pt x="807750" y="543057"/>
                  <a:pt x="808131" y="544959"/>
                  <a:pt x="808484" y="546807"/>
                </a:cubicBezTo>
                <a:cubicBezTo>
                  <a:pt x="810549" y="555205"/>
                  <a:pt x="814381" y="563575"/>
                  <a:pt x="819789" y="571374"/>
                </a:cubicBezTo>
                <a:cubicBezTo>
                  <a:pt x="818050" y="575451"/>
                  <a:pt x="811256" y="591077"/>
                  <a:pt x="809653" y="594773"/>
                </a:cubicBezTo>
                <a:cubicBezTo>
                  <a:pt x="808321" y="590887"/>
                  <a:pt x="807152" y="587028"/>
                  <a:pt x="806256" y="583305"/>
                </a:cubicBezTo>
                <a:cubicBezTo>
                  <a:pt x="804761" y="577000"/>
                  <a:pt x="803647" y="570260"/>
                  <a:pt x="802478" y="563928"/>
                </a:cubicBezTo>
                <a:cubicBezTo>
                  <a:pt x="802478" y="562026"/>
                  <a:pt x="800685" y="560912"/>
                  <a:pt x="798755" y="560912"/>
                </a:cubicBezTo>
                <a:cubicBezTo>
                  <a:pt x="797315" y="561346"/>
                  <a:pt x="795793" y="562760"/>
                  <a:pt x="796201" y="564689"/>
                </a:cubicBezTo>
                <a:cubicBezTo>
                  <a:pt x="796880" y="571374"/>
                  <a:pt x="798429" y="578060"/>
                  <a:pt x="799924" y="584799"/>
                </a:cubicBezTo>
                <a:cubicBezTo>
                  <a:pt x="801255" y="591267"/>
                  <a:pt x="803375" y="597382"/>
                  <a:pt x="805930" y="603279"/>
                </a:cubicBezTo>
                <a:cubicBezTo>
                  <a:pt x="803375" y="609393"/>
                  <a:pt x="800793" y="615535"/>
                  <a:pt x="798076" y="621704"/>
                </a:cubicBezTo>
                <a:cubicBezTo>
                  <a:pt x="797342" y="623552"/>
                  <a:pt x="798076" y="625427"/>
                  <a:pt x="799924" y="626161"/>
                </a:cubicBezTo>
                <a:cubicBezTo>
                  <a:pt x="801418" y="626895"/>
                  <a:pt x="803266" y="626161"/>
                  <a:pt x="804000" y="624313"/>
                </a:cubicBezTo>
                <a:cubicBezTo>
                  <a:pt x="806609" y="618307"/>
                  <a:pt x="809245" y="612328"/>
                  <a:pt x="811854" y="606323"/>
                </a:cubicBezTo>
                <a:cubicBezTo>
                  <a:pt x="816420" y="603877"/>
                  <a:pt x="820985" y="601377"/>
                  <a:pt x="825985" y="598197"/>
                </a:cubicBezTo>
                <a:cubicBezTo>
                  <a:pt x="831176" y="594854"/>
                  <a:pt x="836394" y="591512"/>
                  <a:pt x="841965" y="587055"/>
                </a:cubicBezTo>
                <a:cubicBezTo>
                  <a:pt x="843459" y="586321"/>
                  <a:pt x="843867" y="584038"/>
                  <a:pt x="842753" y="582598"/>
                </a:cubicBezTo>
                <a:cubicBezTo>
                  <a:pt x="841639" y="581049"/>
                  <a:pt x="839736" y="580750"/>
                  <a:pt x="838296" y="581864"/>
                </a:cubicBezTo>
                <a:cubicBezTo>
                  <a:pt x="832671" y="585941"/>
                  <a:pt x="827480" y="589609"/>
                  <a:pt x="822643" y="592626"/>
                </a:cubicBezTo>
                <a:cubicBezTo>
                  <a:pt x="820360" y="593903"/>
                  <a:pt x="818240" y="595181"/>
                  <a:pt x="816121" y="596403"/>
                </a:cubicBezTo>
                <a:cubicBezTo>
                  <a:pt x="817561" y="593061"/>
                  <a:pt x="824137" y="577679"/>
                  <a:pt x="826040" y="573358"/>
                </a:cubicBezTo>
                <a:cubicBezTo>
                  <a:pt x="831094" y="571238"/>
                  <a:pt x="836122" y="568793"/>
                  <a:pt x="840905" y="565396"/>
                </a:cubicBezTo>
                <a:cubicBezTo>
                  <a:pt x="846476" y="561673"/>
                  <a:pt x="852047" y="557596"/>
                  <a:pt x="857673" y="552025"/>
                </a:cubicBezTo>
                <a:cubicBezTo>
                  <a:pt x="859167" y="550911"/>
                  <a:pt x="859167" y="548628"/>
                  <a:pt x="857673" y="547188"/>
                </a:cubicBezTo>
                <a:cubicBezTo>
                  <a:pt x="856504" y="546019"/>
                  <a:pt x="854276" y="546019"/>
                  <a:pt x="853161" y="547188"/>
                </a:cubicBezTo>
                <a:cubicBezTo>
                  <a:pt x="847590" y="552378"/>
                  <a:pt x="842400" y="556482"/>
                  <a:pt x="837508" y="559879"/>
                </a:cubicBezTo>
                <a:cubicBezTo>
                  <a:pt x="835008" y="561482"/>
                  <a:pt x="832508" y="562895"/>
                  <a:pt x="830035" y="564227"/>
                </a:cubicBezTo>
                <a:cubicBezTo>
                  <a:pt x="832888" y="557651"/>
                  <a:pt x="835769" y="551074"/>
                  <a:pt x="838677" y="544334"/>
                </a:cubicBezTo>
                <a:cubicBezTo>
                  <a:pt x="839628" y="544008"/>
                  <a:pt x="844248" y="541997"/>
                  <a:pt x="845742" y="541209"/>
                </a:cubicBezTo>
                <a:cubicBezTo>
                  <a:pt x="852047" y="537866"/>
                  <a:pt x="858787" y="533029"/>
                  <a:pt x="864385" y="527838"/>
                </a:cubicBezTo>
                <a:cubicBezTo>
                  <a:pt x="865880" y="526670"/>
                  <a:pt x="865880" y="524441"/>
                  <a:pt x="864766" y="523327"/>
                </a:cubicBezTo>
                <a:cubicBezTo>
                  <a:pt x="863624" y="521833"/>
                  <a:pt x="861396" y="521833"/>
                  <a:pt x="859847" y="522892"/>
                </a:cubicBezTo>
                <a:close/>
                <a:moveTo>
                  <a:pt x="259313" y="97100"/>
                </a:moveTo>
                <a:cubicBezTo>
                  <a:pt x="265998" y="94708"/>
                  <a:pt x="272683" y="92208"/>
                  <a:pt x="279314" y="89626"/>
                </a:cubicBezTo>
                <a:cubicBezTo>
                  <a:pt x="283662" y="91175"/>
                  <a:pt x="287902" y="92453"/>
                  <a:pt x="292114" y="93703"/>
                </a:cubicBezTo>
                <a:cubicBezTo>
                  <a:pt x="296952" y="94871"/>
                  <a:pt x="301762" y="95985"/>
                  <a:pt x="306599" y="96719"/>
                </a:cubicBezTo>
                <a:cubicBezTo>
                  <a:pt x="308447" y="96719"/>
                  <a:pt x="310376" y="95551"/>
                  <a:pt x="310376" y="93703"/>
                </a:cubicBezTo>
                <a:cubicBezTo>
                  <a:pt x="310702" y="91855"/>
                  <a:pt x="309643" y="90360"/>
                  <a:pt x="307713" y="89980"/>
                </a:cubicBezTo>
                <a:cubicBezTo>
                  <a:pt x="302876" y="89300"/>
                  <a:pt x="298066" y="88539"/>
                  <a:pt x="293582" y="87371"/>
                </a:cubicBezTo>
                <a:cubicBezTo>
                  <a:pt x="292033" y="86882"/>
                  <a:pt x="290402" y="86311"/>
                  <a:pt x="288744" y="85767"/>
                </a:cubicBezTo>
                <a:cubicBezTo>
                  <a:pt x="294913" y="83267"/>
                  <a:pt x="301055" y="80631"/>
                  <a:pt x="307170" y="77859"/>
                </a:cubicBezTo>
                <a:cubicBezTo>
                  <a:pt x="313746" y="81582"/>
                  <a:pt x="320649" y="82995"/>
                  <a:pt x="327823" y="84381"/>
                </a:cubicBezTo>
                <a:cubicBezTo>
                  <a:pt x="329372" y="84762"/>
                  <a:pt x="330840" y="85115"/>
                  <a:pt x="332335" y="85496"/>
                </a:cubicBezTo>
                <a:cubicBezTo>
                  <a:pt x="333775" y="85876"/>
                  <a:pt x="335677" y="84762"/>
                  <a:pt x="336058" y="82887"/>
                </a:cubicBezTo>
                <a:cubicBezTo>
                  <a:pt x="336438" y="81012"/>
                  <a:pt x="335324" y="79164"/>
                  <a:pt x="333449" y="78810"/>
                </a:cubicBezTo>
                <a:cubicBezTo>
                  <a:pt x="331954" y="78375"/>
                  <a:pt x="330487" y="78375"/>
                  <a:pt x="328992" y="78077"/>
                </a:cubicBezTo>
                <a:cubicBezTo>
                  <a:pt x="324046" y="77017"/>
                  <a:pt x="319372" y="76120"/>
                  <a:pt x="314833" y="74353"/>
                </a:cubicBezTo>
                <a:cubicBezTo>
                  <a:pt x="316219" y="73728"/>
                  <a:pt x="317605" y="73131"/>
                  <a:pt x="318910" y="72505"/>
                </a:cubicBezTo>
                <a:cubicBezTo>
                  <a:pt x="323584" y="70223"/>
                  <a:pt x="328258" y="67831"/>
                  <a:pt x="332932" y="65331"/>
                </a:cubicBezTo>
                <a:cubicBezTo>
                  <a:pt x="341629" y="67614"/>
                  <a:pt x="359891" y="67994"/>
                  <a:pt x="360271" y="67994"/>
                </a:cubicBezTo>
                <a:cubicBezTo>
                  <a:pt x="362119" y="68375"/>
                  <a:pt x="363614" y="66880"/>
                  <a:pt x="363614" y="65086"/>
                </a:cubicBezTo>
                <a:cubicBezTo>
                  <a:pt x="363614" y="63184"/>
                  <a:pt x="362119" y="61689"/>
                  <a:pt x="360652" y="61689"/>
                </a:cubicBezTo>
                <a:cubicBezTo>
                  <a:pt x="359918" y="61689"/>
                  <a:pt x="347906" y="61146"/>
                  <a:pt x="342281" y="60358"/>
                </a:cubicBezTo>
                <a:cubicBezTo>
                  <a:pt x="354184" y="54053"/>
                  <a:pt x="366005" y="47259"/>
                  <a:pt x="378153" y="40085"/>
                </a:cubicBezTo>
                <a:cubicBezTo>
                  <a:pt x="379648" y="38970"/>
                  <a:pt x="380382" y="37122"/>
                  <a:pt x="379267" y="35247"/>
                </a:cubicBezTo>
                <a:cubicBezTo>
                  <a:pt x="378534" y="33753"/>
                  <a:pt x="376305" y="33399"/>
                  <a:pt x="374811" y="34133"/>
                </a:cubicBezTo>
                <a:cubicBezTo>
                  <a:pt x="361712" y="42096"/>
                  <a:pt x="348966" y="49270"/>
                  <a:pt x="336275" y="56010"/>
                </a:cubicBezTo>
                <a:cubicBezTo>
                  <a:pt x="337063" y="53509"/>
                  <a:pt x="338014" y="50873"/>
                  <a:pt x="339047" y="48264"/>
                </a:cubicBezTo>
                <a:cubicBezTo>
                  <a:pt x="339781" y="47531"/>
                  <a:pt x="340161" y="46417"/>
                  <a:pt x="340542" y="45656"/>
                </a:cubicBezTo>
                <a:cubicBezTo>
                  <a:pt x="340922" y="44895"/>
                  <a:pt x="341275" y="43808"/>
                  <a:pt x="342091" y="43101"/>
                </a:cubicBezTo>
                <a:cubicBezTo>
                  <a:pt x="342770" y="41552"/>
                  <a:pt x="342417" y="39324"/>
                  <a:pt x="340922" y="38590"/>
                </a:cubicBezTo>
                <a:cubicBezTo>
                  <a:pt x="339074" y="37476"/>
                  <a:pt x="337199" y="38155"/>
                  <a:pt x="336465" y="39704"/>
                </a:cubicBezTo>
                <a:cubicBezTo>
                  <a:pt x="336465" y="39704"/>
                  <a:pt x="329345" y="55575"/>
                  <a:pt x="328503" y="60140"/>
                </a:cubicBezTo>
                <a:cubicBezTo>
                  <a:pt x="324318" y="62260"/>
                  <a:pt x="320160" y="64434"/>
                  <a:pt x="315975" y="66554"/>
                </a:cubicBezTo>
                <a:cubicBezTo>
                  <a:pt x="314426" y="67233"/>
                  <a:pt x="312849" y="67940"/>
                  <a:pt x="311300" y="68674"/>
                </a:cubicBezTo>
                <a:cubicBezTo>
                  <a:pt x="311681" y="66500"/>
                  <a:pt x="311980" y="64380"/>
                  <a:pt x="312632" y="62423"/>
                </a:cubicBezTo>
                <a:cubicBezTo>
                  <a:pt x="313746" y="58292"/>
                  <a:pt x="315241" y="54624"/>
                  <a:pt x="317823" y="51227"/>
                </a:cubicBezTo>
                <a:cubicBezTo>
                  <a:pt x="318937" y="49786"/>
                  <a:pt x="318556" y="47504"/>
                  <a:pt x="317089" y="46389"/>
                </a:cubicBezTo>
                <a:cubicBezTo>
                  <a:pt x="315621" y="45275"/>
                  <a:pt x="313311" y="45656"/>
                  <a:pt x="312252" y="47123"/>
                </a:cubicBezTo>
                <a:cubicBezTo>
                  <a:pt x="309235" y="51580"/>
                  <a:pt x="307414" y="56091"/>
                  <a:pt x="306246" y="60548"/>
                </a:cubicBezTo>
                <a:cubicBezTo>
                  <a:pt x="305295" y="64380"/>
                  <a:pt x="304697" y="68184"/>
                  <a:pt x="304289" y="71908"/>
                </a:cubicBezTo>
                <a:cubicBezTo>
                  <a:pt x="297060" y="75196"/>
                  <a:pt x="289913" y="78321"/>
                  <a:pt x="282630" y="81310"/>
                </a:cubicBezTo>
                <a:cubicBezTo>
                  <a:pt x="283418" y="78348"/>
                  <a:pt x="284233" y="75468"/>
                  <a:pt x="285456" y="72505"/>
                </a:cubicBezTo>
                <a:cubicBezTo>
                  <a:pt x="286896" y="67994"/>
                  <a:pt x="289125" y="63157"/>
                  <a:pt x="292141" y="57966"/>
                </a:cubicBezTo>
                <a:cubicBezTo>
                  <a:pt x="292875" y="56417"/>
                  <a:pt x="292522" y="54624"/>
                  <a:pt x="290647" y="53509"/>
                </a:cubicBezTo>
                <a:cubicBezTo>
                  <a:pt x="289098" y="52721"/>
                  <a:pt x="287250" y="53129"/>
                  <a:pt x="286135" y="55004"/>
                </a:cubicBezTo>
                <a:cubicBezTo>
                  <a:pt x="283173" y="60195"/>
                  <a:pt x="280945" y="65358"/>
                  <a:pt x="279070" y="70304"/>
                </a:cubicBezTo>
                <a:cubicBezTo>
                  <a:pt x="277330" y="75196"/>
                  <a:pt x="276216" y="79761"/>
                  <a:pt x="275184" y="84381"/>
                </a:cubicBezTo>
                <a:cubicBezTo>
                  <a:pt x="269178" y="86718"/>
                  <a:pt x="263199" y="89001"/>
                  <a:pt x="257084" y="91175"/>
                </a:cubicBezTo>
                <a:cubicBezTo>
                  <a:pt x="255236" y="91501"/>
                  <a:pt x="254475" y="93349"/>
                  <a:pt x="255236" y="95197"/>
                </a:cubicBezTo>
                <a:cubicBezTo>
                  <a:pt x="255590" y="97100"/>
                  <a:pt x="257438" y="97806"/>
                  <a:pt x="259313" y="97100"/>
                </a:cubicBezTo>
                <a:close/>
                <a:moveTo>
                  <a:pt x="141587" y="223740"/>
                </a:moveTo>
                <a:cubicBezTo>
                  <a:pt x="143081" y="222625"/>
                  <a:pt x="143435" y="220777"/>
                  <a:pt x="142701" y="219283"/>
                </a:cubicBezTo>
                <a:cubicBezTo>
                  <a:pt x="141967" y="217435"/>
                  <a:pt x="139739" y="217054"/>
                  <a:pt x="138244" y="217788"/>
                </a:cubicBezTo>
                <a:cubicBezTo>
                  <a:pt x="134901" y="219636"/>
                  <a:pt x="131885" y="221511"/>
                  <a:pt x="129276" y="223359"/>
                </a:cubicBezTo>
                <a:cubicBezTo>
                  <a:pt x="126504" y="225316"/>
                  <a:pt x="124085" y="226865"/>
                  <a:pt x="121205" y="227816"/>
                </a:cubicBezTo>
                <a:cubicBezTo>
                  <a:pt x="124547" y="221647"/>
                  <a:pt x="128053" y="215070"/>
                  <a:pt x="131722" y="207923"/>
                </a:cubicBezTo>
                <a:cubicBezTo>
                  <a:pt x="138298" y="208412"/>
                  <a:pt x="144032" y="204744"/>
                  <a:pt x="149767" y="201401"/>
                </a:cubicBezTo>
                <a:cubicBezTo>
                  <a:pt x="152783" y="199553"/>
                  <a:pt x="155392" y="197678"/>
                  <a:pt x="158001" y="196944"/>
                </a:cubicBezTo>
                <a:cubicBezTo>
                  <a:pt x="159849" y="196210"/>
                  <a:pt x="160610" y="194281"/>
                  <a:pt x="160229" y="192813"/>
                </a:cubicBezTo>
                <a:cubicBezTo>
                  <a:pt x="159496" y="191020"/>
                  <a:pt x="157620" y="190204"/>
                  <a:pt x="156153" y="190639"/>
                </a:cubicBezTo>
                <a:cubicBezTo>
                  <a:pt x="152810" y="191699"/>
                  <a:pt x="149468" y="193601"/>
                  <a:pt x="146451" y="195776"/>
                </a:cubicBezTo>
                <a:cubicBezTo>
                  <a:pt x="142674" y="197950"/>
                  <a:pt x="138978" y="200232"/>
                  <a:pt x="135255" y="201129"/>
                </a:cubicBezTo>
                <a:cubicBezTo>
                  <a:pt x="135255" y="201075"/>
                  <a:pt x="135255" y="201021"/>
                  <a:pt x="135309" y="201021"/>
                </a:cubicBezTo>
                <a:cubicBezTo>
                  <a:pt x="138081" y="195558"/>
                  <a:pt x="140934" y="189933"/>
                  <a:pt x="143897" y="184199"/>
                </a:cubicBezTo>
                <a:cubicBezTo>
                  <a:pt x="152539" y="183411"/>
                  <a:pt x="165447" y="174578"/>
                  <a:pt x="167730" y="173056"/>
                </a:cubicBezTo>
                <a:cubicBezTo>
                  <a:pt x="169225" y="172323"/>
                  <a:pt x="169578" y="170149"/>
                  <a:pt x="168409" y="168654"/>
                </a:cubicBezTo>
                <a:cubicBezTo>
                  <a:pt x="167730" y="167105"/>
                  <a:pt x="165447" y="166752"/>
                  <a:pt x="163952" y="167485"/>
                </a:cubicBezTo>
                <a:cubicBezTo>
                  <a:pt x="161724" y="169034"/>
                  <a:pt x="152022" y="175774"/>
                  <a:pt x="147756" y="176834"/>
                </a:cubicBezTo>
                <a:cubicBezTo>
                  <a:pt x="156995" y="159414"/>
                  <a:pt x="178872" y="124656"/>
                  <a:pt x="179225" y="124656"/>
                </a:cubicBezTo>
                <a:cubicBezTo>
                  <a:pt x="179959" y="123161"/>
                  <a:pt x="179606" y="120987"/>
                  <a:pt x="178111" y="120199"/>
                </a:cubicBezTo>
                <a:cubicBezTo>
                  <a:pt x="176399" y="119194"/>
                  <a:pt x="174768" y="119764"/>
                  <a:pt x="173654" y="120987"/>
                </a:cubicBezTo>
                <a:cubicBezTo>
                  <a:pt x="162729" y="136532"/>
                  <a:pt x="152946" y="153272"/>
                  <a:pt x="144087" y="169605"/>
                </a:cubicBezTo>
                <a:cubicBezTo>
                  <a:pt x="143407" y="165828"/>
                  <a:pt x="142348" y="151832"/>
                  <a:pt x="142348" y="151071"/>
                </a:cubicBezTo>
                <a:cubicBezTo>
                  <a:pt x="142728" y="149223"/>
                  <a:pt x="141614" y="147348"/>
                  <a:pt x="139739" y="146995"/>
                </a:cubicBezTo>
                <a:cubicBezTo>
                  <a:pt x="137891" y="146995"/>
                  <a:pt x="136396" y="148163"/>
                  <a:pt x="136016" y="149957"/>
                </a:cubicBezTo>
                <a:cubicBezTo>
                  <a:pt x="135635" y="151071"/>
                  <a:pt x="138027" y="173301"/>
                  <a:pt x="139304" y="178628"/>
                </a:cubicBezTo>
                <a:cubicBezTo>
                  <a:pt x="136179" y="184579"/>
                  <a:pt x="133189" y="190422"/>
                  <a:pt x="130336" y="196102"/>
                </a:cubicBezTo>
                <a:cubicBezTo>
                  <a:pt x="129955" y="195368"/>
                  <a:pt x="129602" y="194661"/>
                  <a:pt x="129276" y="193982"/>
                </a:cubicBezTo>
                <a:cubicBezTo>
                  <a:pt x="126721" y="188357"/>
                  <a:pt x="123705" y="182785"/>
                  <a:pt x="125199" y="177568"/>
                </a:cubicBezTo>
                <a:cubicBezTo>
                  <a:pt x="125634" y="175720"/>
                  <a:pt x="124466" y="173790"/>
                  <a:pt x="122591" y="173491"/>
                </a:cubicBezTo>
                <a:cubicBezTo>
                  <a:pt x="121096" y="173056"/>
                  <a:pt x="119248" y="174225"/>
                  <a:pt x="118868" y="176100"/>
                </a:cubicBezTo>
                <a:cubicBezTo>
                  <a:pt x="116639" y="183519"/>
                  <a:pt x="119982" y="190232"/>
                  <a:pt x="123324" y="196971"/>
                </a:cubicBezTo>
                <a:cubicBezTo>
                  <a:pt x="124493" y="199308"/>
                  <a:pt x="125553" y="201537"/>
                  <a:pt x="126341" y="203711"/>
                </a:cubicBezTo>
                <a:cubicBezTo>
                  <a:pt x="122265" y="211619"/>
                  <a:pt x="118433" y="219038"/>
                  <a:pt x="114764" y="225696"/>
                </a:cubicBezTo>
                <a:cubicBezTo>
                  <a:pt x="113595" y="221566"/>
                  <a:pt x="112481" y="216185"/>
                  <a:pt x="111802" y="211538"/>
                </a:cubicBezTo>
                <a:cubicBezTo>
                  <a:pt x="111802" y="210043"/>
                  <a:pt x="111367" y="208575"/>
                  <a:pt x="111367" y="207407"/>
                </a:cubicBezTo>
                <a:cubicBezTo>
                  <a:pt x="111367" y="206293"/>
                  <a:pt x="111041" y="205559"/>
                  <a:pt x="111041" y="204445"/>
                </a:cubicBezTo>
                <a:lnTo>
                  <a:pt x="111041" y="204064"/>
                </a:lnTo>
                <a:cubicBezTo>
                  <a:pt x="111041" y="202216"/>
                  <a:pt x="109546" y="200722"/>
                  <a:pt x="107644" y="200722"/>
                </a:cubicBezTo>
                <a:cubicBezTo>
                  <a:pt x="105796" y="200722"/>
                  <a:pt x="104301" y="202216"/>
                  <a:pt x="104682" y="204064"/>
                </a:cubicBezTo>
                <a:lnTo>
                  <a:pt x="104682" y="208141"/>
                </a:lnTo>
                <a:cubicBezTo>
                  <a:pt x="105062" y="209635"/>
                  <a:pt x="105062" y="211157"/>
                  <a:pt x="105416" y="212217"/>
                </a:cubicBezTo>
                <a:cubicBezTo>
                  <a:pt x="106475" y="219500"/>
                  <a:pt x="108595" y="228658"/>
                  <a:pt x="110470" y="233333"/>
                </a:cubicBezTo>
                <a:cubicBezTo>
                  <a:pt x="107698" y="238007"/>
                  <a:pt x="105062" y="242192"/>
                  <a:pt x="102453" y="245752"/>
                </a:cubicBezTo>
                <a:cubicBezTo>
                  <a:pt x="101339" y="246921"/>
                  <a:pt x="101720" y="249149"/>
                  <a:pt x="103187" y="250209"/>
                </a:cubicBezTo>
                <a:cubicBezTo>
                  <a:pt x="104682" y="251323"/>
                  <a:pt x="106910" y="250997"/>
                  <a:pt x="107644" y="249475"/>
                </a:cubicBezTo>
                <a:cubicBezTo>
                  <a:pt x="110606" y="245508"/>
                  <a:pt x="113704" y="240779"/>
                  <a:pt x="116775" y="235615"/>
                </a:cubicBezTo>
                <a:cubicBezTo>
                  <a:pt x="123678" y="234990"/>
                  <a:pt x="127754" y="232273"/>
                  <a:pt x="133026" y="228985"/>
                </a:cubicBezTo>
                <a:cubicBezTo>
                  <a:pt x="135255" y="227082"/>
                  <a:pt x="137864" y="225615"/>
                  <a:pt x="141587" y="223740"/>
                </a:cubicBezTo>
                <a:close/>
                <a:moveTo>
                  <a:pt x="715733" y="727826"/>
                </a:moveTo>
                <a:cubicBezTo>
                  <a:pt x="716793" y="722935"/>
                  <a:pt x="719021" y="718478"/>
                  <a:pt x="721304" y="714075"/>
                </a:cubicBezTo>
                <a:cubicBezTo>
                  <a:pt x="722363" y="712526"/>
                  <a:pt x="721684" y="710678"/>
                  <a:pt x="720190" y="709564"/>
                </a:cubicBezTo>
                <a:cubicBezTo>
                  <a:pt x="718640" y="708830"/>
                  <a:pt x="716466" y="709184"/>
                  <a:pt x="715733" y="711059"/>
                </a:cubicBezTo>
                <a:cubicBezTo>
                  <a:pt x="713069" y="715896"/>
                  <a:pt x="710841" y="720706"/>
                  <a:pt x="709373" y="725924"/>
                </a:cubicBezTo>
                <a:cubicBezTo>
                  <a:pt x="708042" y="730272"/>
                  <a:pt x="707036" y="734892"/>
                  <a:pt x="706819" y="739512"/>
                </a:cubicBezTo>
                <a:cubicBezTo>
                  <a:pt x="699345" y="744186"/>
                  <a:pt x="691736" y="748806"/>
                  <a:pt x="684046" y="753263"/>
                </a:cubicBezTo>
                <a:cubicBezTo>
                  <a:pt x="684616" y="747257"/>
                  <a:pt x="685649" y="741360"/>
                  <a:pt x="687388" y="735653"/>
                </a:cubicBezTo>
                <a:cubicBezTo>
                  <a:pt x="687769" y="733805"/>
                  <a:pt x="689617" y="728234"/>
                  <a:pt x="690350" y="726359"/>
                </a:cubicBezTo>
                <a:cubicBezTo>
                  <a:pt x="691084" y="724484"/>
                  <a:pt x="689970" y="722636"/>
                  <a:pt x="688502" y="722228"/>
                </a:cubicBezTo>
                <a:cubicBezTo>
                  <a:pt x="686654" y="721494"/>
                  <a:pt x="684779" y="722228"/>
                  <a:pt x="683991" y="724130"/>
                </a:cubicBezTo>
                <a:cubicBezTo>
                  <a:pt x="683665" y="725625"/>
                  <a:pt x="681437" y="732310"/>
                  <a:pt x="681029" y="733778"/>
                </a:cubicBezTo>
                <a:cubicBezTo>
                  <a:pt x="678964" y="741632"/>
                  <a:pt x="677795" y="749431"/>
                  <a:pt x="677061" y="757285"/>
                </a:cubicBezTo>
                <a:cubicBezTo>
                  <a:pt x="668664" y="761959"/>
                  <a:pt x="660239" y="766471"/>
                  <a:pt x="651625" y="770819"/>
                </a:cubicBezTo>
                <a:cubicBezTo>
                  <a:pt x="651842" y="767096"/>
                  <a:pt x="652413" y="763400"/>
                  <a:pt x="653473" y="759513"/>
                </a:cubicBezTo>
                <a:cubicBezTo>
                  <a:pt x="655375" y="754268"/>
                  <a:pt x="657930" y="748697"/>
                  <a:pt x="661707" y="743425"/>
                </a:cubicBezTo>
                <a:cubicBezTo>
                  <a:pt x="662821" y="741931"/>
                  <a:pt x="662441" y="739702"/>
                  <a:pt x="660973" y="738968"/>
                </a:cubicBezTo>
                <a:cubicBezTo>
                  <a:pt x="659424" y="737854"/>
                  <a:pt x="657576" y="738289"/>
                  <a:pt x="656462" y="739702"/>
                </a:cubicBezTo>
                <a:cubicBezTo>
                  <a:pt x="652386" y="745708"/>
                  <a:pt x="649396" y="751632"/>
                  <a:pt x="647168" y="757584"/>
                </a:cubicBezTo>
                <a:cubicBezTo>
                  <a:pt x="645456" y="762938"/>
                  <a:pt x="644722" y="768563"/>
                  <a:pt x="644885" y="774243"/>
                </a:cubicBezTo>
                <a:cubicBezTo>
                  <a:pt x="631080" y="781146"/>
                  <a:pt x="617030" y="787668"/>
                  <a:pt x="602463" y="793728"/>
                </a:cubicBezTo>
                <a:cubicBezTo>
                  <a:pt x="600914" y="794462"/>
                  <a:pt x="600181" y="796391"/>
                  <a:pt x="600914" y="797804"/>
                </a:cubicBezTo>
                <a:cubicBezTo>
                  <a:pt x="601349" y="799652"/>
                  <a:pt x="603523" y="800468"/>
                  <a:pt x="605045" y="799652"/>
                </a:cubicBezTo>
                <a:cubicBezTo>
                  <a:pt x="610453" y="797478"/>
                  <a:pt x="615725" y="795087"/>
                  <a:pt x="620916" y="792804"/>
                </a:cubicBezTo>
                <a:cubicBezTo>
                  <a:pt x="621242" y="793021"/>
                  <a:pt x="621459" y="793239"/>
                  <a:pt x="621813" y="793347"/>
                </a:cubicBezTo>
                <a:cubicBezTo>
                  <a:pt x="626596" y="795630"/>
                  <a:pt x="631460" y="796690"/>
                  <a:pt x="636732" y="797424"/>
                </a:cubicBezTo>
                <a:cubicBezTo>
                  <a:pt x="641515" y="797804"/>
                  <a:pt x="646760" y="797804"/>
                  <a:pt x="651597" y="797098"/>
                </a:cubicBezTo>
                <a:cubicBezTo>
                  <a:pt x="653445" y="796663"/>
                  <a:pt x="654940" y="795195"/>
                  <a:pt x="654560" y="793320"/>
                </a:cubicBezTo>
                <a:cubicBezTo>
                  <a:pt x="654179" y="791445"/>
                  <a:pt x="652712" y="790358"/>
                  <a:pt x="650837" y="790358"/>
                </a:cubicBezTo>
                <a:cubicBezTo>
                  <a:pt x="646380" y="791092"/>
                  <a:pt x="641488" y="791092"/>
                  <a:pt x="637031" y="790739"/>
                </a:cubicBezTo>
                <a:cubicBezTo>
                  <a:pt x="634531" y="790521"/>
                  <a:pt x="631841" y="789896"/>
                  <a:pt x="629177" y="789135"/>
                </a:cubicBezTo>
                <a:cubicBezTo>
                  <a:pt x="635863" y="786010"/>
                  <a:pt x="642439" y="782830"/>
                  <a:pt x="648989" y="779569"/>
                </a:cubicBezTo>
                <a:cubicBezTo>
                  <a:pt x="654288" y="781173"/>
                  <a:pt x="659125" y="782178"/>
                  <a:pt x="663473" y="782531"/>
                </a:cubicBezTo>
                <a:cubicBezTo>
                  <a:pt x="668718" y="783211"/>
                  <a:pt x="673175" y="783646"/>
                  <a:pt x="677686" y="783211"/>
                </a:cubicBezTo>
                <a:cubicBezTo>
                  <a:pt x="679534" y="783211"/>
                  <a:pt x="680975" y="781716"/>
                  <a:pt x="680975" y="779923"/>
                </a:cubicBezTo>
                <a:cubicBezTo>
                  <a:pt x="680649" y="778075"/>
                  <a:pt x="679181" y="776526"/>
                  <a:pt x="677306" y="776526"/>
                </a:cubicBezTo>
                <a:cubicBezTo>
                  <a:pt x="673175" y="776960"/>
                  <a:pt x="669072" y="776960"/>
                  <a:pt x="664615" y="776200"/>
                </a:cubicBezTo>
                <a:cubicBezTo>
                  <a:pt x="662441" y="775819"/>
                  <a:pt x="660267" y="775411"/>
                  <a:pt x="658038" y="774977"/>
                </a:cubicBezTo>
                <a:cubicBezTo>
                  <a:pt x="666001" y="770791"/>
                  <a:pt x="673909" y="766579"/>
                  <a:pt x="681708" y="762177"/>
                </a:cubicBezTo>
                <a:cubicBezTo>
                  <a:pt x="685432" y="763291"/>
                  <a:pt x="689127" y="763970"/>
                  <a:pt x="692905" y="764623"/>
                </a:cubicBezTo>
                <a:cubicBezTo>
                  <a:pt x="697362" y="765003"/>
                  <a:pt x="701819" y="765356"/>
                  <a:pt x="706275" y="765356"/>
                </a:cubicBezTo>
                <a:cubicBezTo>
                  <a:pt x="708178" y="765737"/>
                  <a:pt x="709672" y="764242"/>
                  <a:pt x="709672" y="762340"/>
                </a:cubicBezTo>
                <a:cubicBezTo>
                  <a:pt x="709672" y="760546"/>
                  <a:pt x="708178" y="758997"/>
                  <a:pt x="706275" y="758997"/>
                </a:cubicBezTo>
                <a:cubicBezTo>
                  <a:pt x="701819" y="758997"/>
                  <a:pt x="691247" y="757502"/>
                  <a:pt x="690024" y="757285"/>
                </a:cubicBezTo>
                <a:cubicBezTo>
                  <a:pt x="696981" y="753154"/>
                  <a:pt x="703775" y="748996"/>
                  <a:pt x="710569" y="744757"/>
                </a:cubicBezTo>
                <a:cubicBezTo>
                  <a:pt x="714184" y="745708"/>
                  <a:pt x="717581" y="746360"/>
                  <a:pt x="721249" y="746360"/>
                </a:cubicBezTo>
                <a:cubicBezTo>
                  <a:pt x="724972" y="746686"/>
                  <a:pt x="729049" y="746686"/>
                  <a:pt x="733180" y="746360"/>
                </a:cubicBezTo>
                <a:cubicBezTo>
                  <a:pt x="734973" y="746360"/>
                  <a:pt x="736087" y="744512"/>
                  <a:pt x="736087" y="742637"/>
                </a:cubicBezTo>
                <a:cubicBezTo>
                  <a:pt x="735707" y="741143"/>
                  <a:pt x="734239" y="739621"/>
                  <a:pt x="732364" y="740028"/>
                </a:cubicBezTo>
                <a:cubicBezTo>
                  <a:pt x="728641" y="740354"/>
                  <a:pt x="719727" y="739702"/>
                  <a:pt x="718831" y="739539"/>
                </a:cubicBezTo>
                <a:cubicBezTo>
                  <a:pt x="730462" y="732174"/>
                  <a:pt x="741930" y="724565"/>
                  <a:pt x="753235" y="716874"/>
                </a:cubicBezTo>
                <a:cubicBezTo>
                  <a:pt x="754730" y="715760"/>
                  <a:pt x="755083" y="713532"/>
                  <a:pt x="753969" y="712037"/>
                </a:cubicBezTo>
                <a:cubicBezTo>
                  <a:pt x="752855" y="710542"/>
                  <a:pt x="750626" y="710189"/>
                  <a:pt x="749132" y="711303"/>
                </a:cubicBezTo>
                <a:cubicBezTo>
                  <a:pt x="737664" y="719320"/>
                  <a:pt x="725897" y="727228"/>
                  <a:pt x="713885" y="734919"/>
                </a:cubicBezTo>
                <a:cubicBezTo>
                  <a:pt x="714347" y="732609"/>
                  <a:pt x="714890" y="730272"/>
                  <a:pt x="715733" y="727826"/>
                </a:cubicBezTo>
                <a:close/>
                <a:moveTo>
                  <a:pt x="639368" y="132129"/>
                </a:moveTo>
                <a:cubicBezTo>
                  <a:pt x="640809" y="130580"/>
                  <a:pt x="641977" y="128406"/>
                  <a:pt x="641977" y="126178"/>
                </a:cubicBezTo>
                <a:cubicBezTo>
                  <a:pt x="641977" y="123895"/>
                  <a:pt x="640809" y="121667"/>
                  <a:pt x="639368" y="120172"/>
                </a:cubicBezTo>
                <a:cubicBezTo>
                  <a:pt x="637819" y="118677"/>
                  <a:pt x="635591" y="117563"/>
                  <a:pt x="633009" y="117563"/>
                </a:cubicBezTo>
                <a:cubicBezTo>
                  <a:pt x="630781" y="117563"/>
                  <a:pt x="628552" y="118677"/>
                  <a:pt x="627058" y="120172"/>
                </a:cubicBezTo>
                <a:cubicBezTo>
                  <a:pt x="625563" y="121667"/>
                  <a:pt x="624449" y="123515"/>
                  <a:pt x="624449" y="126178"/>
                </a:cubicBezTo>
                <a:cubicBezTo>
                  <a:pt x="624449" y="128406"/>
                  <a:pt x="625563" y="130580"/>
                  <a:pt x="627058" y="132129"/>
                </a:cubicBezTo>
                <a:cubicBezTo>
                  <a:pt x="628552" y="133624"/>
                  <a:pt x="630781" y="134304"/>
                  <a:pt x="633009" y="134304"/>
                </a:cubicBezTo>
                <a:cubicBezTo>
                  <a:pt x="635591" y="134304"/>
                  <a:pt x="637819" y="133624"/>
                  <a:pt x="639368" y="132129"/>
                </a:cubicBezTo>
                <a:close/>
                <a:moveTo>
                  <a:pt x="206863" y="584419"/>
                </a:moveTo>
                <a:cubicBezTo>
                  <a:pt x="206863" y="630645"/>
                  <a:pt x="227816" y="654261"/>
                  <a:pt x="270835" y="656598"/>
                </a:cubicBezTo>
                <a:cubicBezTo>
                  <a:pt x="306653" y="656598"/>
                  <a:pt x="343667" y="656598"/>
                  <a:pt x="380327" y="659207"/>
                </a:cubicBezTo>
                <a:cubicBezTo>
                  <a:pt x="404106" y="660810"/>
                  <a:pt x="424325" y="671681"/>
                  <a:pt x="441147" y="691900"/>
                </a:cubicBezTo>
                <a:cubicBezTo>
                  <a:pt x="455007" y="673474"/>
                  <a:pt x="474220" y="663012"/>
                  <a:pt x="503380" y="659207"/>
                </a:cubicBezTo>
                <a:cubicBezTo>
                  <a:pt x="538084" y="656598"/>
                  <a:pt x="573494" y="656598"/>
                  <a:pt x="607790" y="656598"/>
                </a:cubicBezTo>
                <a:cubicBezTo>
                  <a:pt x="649288" y="653636"/>
                  <a:pt x="669506" y="631868"/>
                  <a:pt x="669506" y="589936"/>
                </a:cubicBezTo>
                <a:cubicBezTo>
                  <a:pt x="669506" y="588142"/>
                  <a:pt x="669506" y="586267"/>
                  <a:pt x="669398" y="584419"/>
                </a:cubicBezTo>
                <a:cubicBezTo>
                  <a:pt x="669398" y="584419"/>
                  <a:pt x="669398" y="211918"/>
                  <a:pt x="669398" y="203004"/>
                </a:cubicBezTo>
                <a:lnTo>
                  <a:pt x="206863" y="203004"/>
                </a:lnTo>
                <a:cubicBezTo>
                  <a:pt x="206863" y="211918"/>
                  <a:pt x="206863" y="584419"/>
                  <a:pt x="206863" y="584419"/>
                </a:cubicBezTo>
                <a:close/>
                <a:moveTo>
                  <a:pt x="502157" y="368642"/>
                </a:moveTo>
                <a:lnTo>
                  <a:pt x="645564" y="368642"/>
                </a:lnTo>
                <a:lnTo>
                  <a:pt x="645564" y="354510"/>
                </a:lnTo>
                <a:lnTo>
                  <a:pt x="504005" y="354510"/>
                </a:lnTo>
                <a:lnTo>
                  <a:pt x="504005" y="344428"/>
                </a:lnTo>
                <a:lnTo>
                  <a:pt x="645564" y="344428"/>
                </a:lnTo>
                <a:lnTo>
                  <a:pt x="645564" y="330269"/>
                </a:lnTo>
                <a:lnTo>
                  <a:pt x="504005" y="330269"/>
                </a:lnTo>
                <a:lnTo>
                  <a:pt x="504005" y="319861"/>
                </a:lnTo>
                <a:lnTo>
                  <a:pt x="645564" y="319861"/>
                </a:lnTo>
                <a:lnTo>
                  <a:pt x="645564" y="307605"/>
                </a:lnTo>
                <a:lnTo>
                  <a:pt x="504005" y="307605"/>
                </a:lnTo>
                <a:lnTo>
                  <a:pt x="504005" y="297142"/>
                </a:lnTo>
                <a:lnTo>
                  <a:pt x="645564" y="297142"/>
                </a:lnTo>
                <a:lnTo>
                  <a:pt x="645564" y="281842"/>
                </a:lnTo>
                <a:lnTo>
                  <a:pt x="504005" y="281842"/>
                </a:lnTo>
                <a:lnTo>
                  <a:pt x="504005" y="271379"/>
                </a:lnTo>
                <a:lnTo>
                  <a:pt x="645564" y="271379"/>
                </a:lnTo>
                <a:lnTo>
                  <a:pt x="645564" y="254612"/>
                </a:lnTo>
                <a:lnTo>
                  <a:pt x="504005" y="254612"/>
                </a:lnTo>
                <a:lnTo>
                  <a:pt x="504005" y="244584"/>
                </a:lnTo>
                <a:lnTo>
                  <a:pt x="645564" y="244584"/>
                </a:lnTo>
                <a:lnTo>
                  <a:pt x="645564" y="229745"/>
                </a:lnTo>
                <a:lnTo>
                  <a:pt x="502157" y="229745"/>
                </a:lnTo>
                <a:lnTo>
                  <a:pt x="502157" y="214092"/>
                </a:lnTo>
                <a:lnTo>
                  <a:pt x="658636" y="214092"/>
                </a:lnTo>
                <a:lnTo>
                  <a:pt x="658636" y="379485"/>
                </a:lnTo>
                <a:lnTo>
                  <a:pt x="502157" y="379485"/>
                </a:lnTo>
                <a:lnTo>
                  <a:pt x="502157" y="368642"/>
                </a:lnTo>
                <a:close/>
                <a:moveTo>
                  <a:pt x="501722" y="636814"/>
                </a:moveTo>
                <a:lnTo>
                  <a:pt x="597164" y="636814"/>
                </a:lnTo>
                <a:cubicBezTo>
                  <a:pt x="613143" y="637928"/>
                  <a:pt x="635536" y="628281"/>
                  <a:pt x="635536" y="620835"/>
                </a:cubicBezTo>
                <a:lnTo>
                  <a:pt x="501722" y="620400"/>
                </a:lnTo>
                <a:lnTo>
                  <a:pt x="501722" y="611486"/>
                </a:lnTo>
                <a:lnTo>
                  <a:pt x="641053" y="611486"/>
                </a:lnTo>
                <a:cubicBezTo>
                  <a:pt x="641488" y="609991"/>
                  <a:pt x="643716" y="602518"/>
                  <a:pt x="643716" y="596240"/>
                </a:cubicBezTo>
                <a:lnTo>
                  <a:pt x="501722" y="596240"/>
                </a:lnTo>
                <a:lnTo>
                  <a:pt x="501722" y="587272"/>
                </a:lnTo>
                <a:lnTo>
                  <a:pt x="643716" y="586892"/>
                </a:lnTo>
                <a:lnTo>
                  <a:pt x="643716" y="571238"/>
                </a:lnTo>
                <a:lnTo>
                  <a:pt x="501722" y="571238"/>
                </a:lnTo>
                <a:lnTo>
                  <a:pt x="501722" y="562325"/>
                </a:lnTo>
                <a:lnTo>
                  <a:pt x="643716" y="562325"/>
                </a:lnTo>
                <a:lnTo>
                  <a:pt x="644097" y="544008"/>
                </a:lnTo>
                <a:lnTo>
                  <a:pt x="502157" y="544008"/>
                </a:lnTo>
                <a:lnTo>
                  <a:pt x="502157" y="535094"/>
                </a:lnTo>
                <a:lnTo>
                  <a:pt x="644097" y="535094"/>
                </a:lnTo>
                <a:lnTo>
                  <a:pt x="644097" y="516832"/>
                </a:lnTo>
                <a:lnTo>
                  <a:pt x="502157" y="516832"/>
                </a:lnTo>
                <a:lnTo>
                  <a:pt x="502157" y="507185"/>
                </a:lnTo>
                <a:lnTo>
                  <a:pt x="644097" y="507185"/>
                </a:lnTo>
                <a:lnTo>
                  <a:pt x="644097" y="490037"/>
                </a:lnTo>
                <a:lnTo>
                  <a:pt x="502157" y="490037"/>
                </a:lnTo>
                <a:lnTo>
                  <a:pt x="502157" y="473269"/>
                </a:lnTo>
                <a:lnTo>
                  <a:pt x="658636" y="473269"/>
                </a:lnTo>
                <a:lnTo>
                  <a:pt x="658636" y="597735"/>
                </a:lnTo>
                <a:cubicBezTo>
                  <a:pt x="657522" y="627873"/>
                  <a:pt x="632520" y="649125"/>
                  <a:pt x="597164" y="646135"/>
                </a:cubicBezTo>
                <a:lnTo>
                  <a:pt x="501722" y="646135"/>
                </a:lnTo>
                <a:lnTo>
                  <a:pt x="501722" y="636814"/>
                </a:lnTo>
                <a:close/>
                <a:moveTo>
                  <a:pt x="377093" y="646135"/>
                </a:moveTo>
                <a:lnTo>
                  <a:pt x="269015" y="646135"/>
                </a:lnTo>
                <a:cubicBezTo>
                  <a:pt x="259313" y="646516"/>
                  <a:pt x="248524" y="642358"/>
                  <a:pt x="242165" y="636787"/>
                </a:cubicBezTo>
                <a:lnTo>
                  <a:pt x="362119" y="636787"/>
                </a:lnTo>
                <a:lnTo>
                  <a:pt x="362119" y="620807"/>
                </a:lnTo>
                <a:lnTo>
                  <a:pt x="232137" y="620807"/>
                </a:lnTo>
                <a:cubicBezTo>
                  <a:pt x="228414" y="617791"/>
                  <a:pt x="226131" y="614068"/>
                  <a:pt x="225397" y="611459"/>
                </a:cubicBezTo>
                <a:lnTo>
                  <a:pt x="362119" y="611459"/>
                </a:lnTo>
                <a:lnTo>
                  <a:pt x="362119" y="596213"/>
                </a:lnTo>
                <a:lnTo>
                  <a:pt x="220940" y="596213"/>
                </a:lnTo>
                <a:cubicBezTo>
                  <a:pt x="219826" y="593550"/>
                  <a:pt x="219446" y="589474"/>
                  <a:pt x="219446" y="586865"/>
                </a:cubicBezTo>
                <a:lnTo>
                  <a:pt x="362119" y="586865"/>
                </a:lnTo>
                <a:lnTo>
                  <a:pt x="362119" y="571211"/>
                </a:lnTo>
                <a:lnTo>
                  <a:pt x="219446" y="571211"/>
                </a:lnTo>
                <a:lnTo>
                  <a:pt x="219446" y="562298"/>
                </a:lnTo>
                <a:lnTo>
                  <a:pt x="362119" y="562298"/>
                </a:lnTo>
                <a:lnTo>
                  <a:pt x="362119" y="543981"/>
                </a:lnTo>
                <a:lnTo>
                  <a:pt x="219446" y="543981"/>
                </a:lnTo>
                <a:lnTo>
                  <a:pt x="219446" y="535067"/>
                </a:lnTo>
                <a:lnTo>
                  <a:pt x="362119" y="535067"/>
                </a:lnTo>
                <a:lnTo>
                  <a:pt x="362119" y="516805"/>
                </a:lnTo>
                <a:lnTo>
                  <a:pt x="219446" y="516805"/>
                </a:lnTo>
                <a:lnTo>
                  <a:pt x="219446" y="507158"/>
                </a:lnTo>
                <a:lnTo>
                  <a:pt x="362119" y="507158"/>
                </a:lnTo>
                <a:lnTo>
                  <a:pt x="362119" y="490010"/>
                </a:lnTo>
                <a:lnTo>
                  <a:pt x="219446" y="490010"/>
                </a:lnTo>
                <a:lnTo>
                  <a:pt x="219446" y="473242"/>
                </a:lnTo>
                <a:lnTo>
                  <a:pt x="377093" y="473242"/>
                </a:lnTo>
                <a:lnTo>
                  <a:pt x="377093" y="646135"/>
                </a:lnTo>
                <a:close/>
                <a:moveTo>
                  <a:pt x="219446" y="368642"/>
                </a:moveTo>
                <a:lnTo>
                  <a:pt x="362853" y="368642"/>
                </a:lnTo>
                <a:lnTo>
                  <a:pt x="362853" y="354510"/>
                </a:lnTo>
                <a:lnTo>
                  <a:pt x="221294" y="354510"/>
                </a:lnTo>
                <a:lnTo>
                  <a:pt x="221294" y="344428"/>
                </a:lnTo>
                <a:lnTo>
                  <a:pt x="362853" y="344428"/>
                </a:lnTo>
                <a:lnTo>
                  <a:pt x="362853" y="330269"/>
                </a:lnTo>
                <a:lnTo>
                  <a:pt x="221294" y="330269"/>
                </a:lnTo>
                <a:lnTo>
                  <a:pt x="221294" y="319861"/>
                </a:lnTo>
                <a:lnTo>
                  <a:pt x="362853" y="319861"/>
                </a:lnTo>
                <a:lnTo>
                  <a:pt x="362853" y="307605"/>
                </a:lnTo>
                <a:lnTo>
                  <a:pt x="221294" y="307605"/>
                </a:lnTo>
                <a:lnTo>
                  <a:pt x="221294" y="297142"/>
                </a:lnTo>
                <a:lnTo>
                  <a:pt x="362853" y="297142"/>
                </a:lnTo>
                <a:lnTo>
                  <a:pt x="362853" y="281842"/>
                </a:lnTo>
                <a:lnTo>
                  <a:pt x="221294" y="281842"/>
                </a:lnTo>
                <a:lnTo>
                  <a:pt x="221294" y="271379"/>
                </a:lnTo>
                <a:lnTo>
                  <a:pt x="362853" y="271379"/>
                </a:lnTo>
                <a:lnTo>
                  <a:pt x="362853" y="254612"/>
                </a:lnTo>
                <a:lnTo>
                  <a:pt x="221294" y="254612"/>
                </a:lnTo>
                <a:lnTo>
                  <a:pt x="221294" y="244584"/>
                </a:lnTo>
                <a:lnTo>
                  <a:pt x="362853" y="244584"/>
                </a:lnTo>
                <a:lnTo>
                  <a:pt x="362853" y="229745"/>
                </a:lnTo>
                <a:lnTo>
                  <a:pt x="219446" y="229745"/>
                </a:lnTo>
                <a:lnTo>
                  <a:pt x="219446" y="214092"/>
                </a:lnTo>
                <a:lnTo>
                  <a:pt x="375925" y="214092"/>
                </a:lnTo>
                <a:lnTo>
                  <a:pt x="375925" y="379485"/>
                </a:lnTo>
                <a:lnTo>
                  <a:pt x="219446" y="379485"/>
                </a:lnTo>
                <a:lnTo>
                  <a:pt x="219446" y="368642"/>
                </a:lnTo>
                <a:close/>
                <a:moveTo>
                  <a:pt x="188302" y="204282"/>
                </a:moveTo>
                <a:cubicBezTo>
                  <a:pt x="188302" y="210016"/>
                  <a:pt x="188302" y="584066"/>
                  <a:pt x="188302" y="584066"/>
                </a:cubicBezTo>
                <a:cubicBezTo>
                  <a:pt x="191862" y="647059"/>
                  <a:pt x="225125" y="676355"/>
                  <a:pt x="290429" y="673719"/>
                </a:cubicBezTo>
                <a:lnTo>
                  <a:pt x="380979" y="676328"/>
                </a:lnTo>
                <a:lnTo>
                  <a:pt x="381659" y="676545"/>
                </a:lnTo>
                <a:cubicBezTo>
                  <a:pt x="409514" y="684236"/>
                  <a:pt x="429054" y="699645"/>
                  <a:pt x="441691" y="723315"/>
                </a:cubicBezTo>
                <a:cubicBezTo>
                  <a:pt x="455224" y="697036"/>
                  <a:pt x="475524" y="680839"/>
                  <a:pt x="503597" y="676328"/>
                </a:cubicBezTo>
                <a:cubicBezTo>
                  <a:pt x="503597" y="676328"/>
                  <a:pt x="600045" y="673719"/>
                  <a:pt x="600099" y="673719"/>
                </a:cubicBezTo>
                <a:cubicBezTo>
                  <a:pt x="651489" y="672985"/>
                  <a:pt x="676327" y="649505"/>
                  <a:pt x="678339" y="600045"/>
                </a:cubicBezTo>
                <a:cubicBezTo>
                  <a:pt x="678339" y="600045"/>
                  <a:pt x="678339" y="597273"/>
                  <a:pt x="678339" y="592572"/>
                </a:cubicBezTo>
                <a:cubicBezTo>
                  <a:pt x="677442" y="637684"/>
                  <a:pt x="654125" y="662522"/>
                  <a:pt x="608388" y="665756"/>
                </a:cubicBezTo>
                <a:cubicBezTo>
                  <a:pt x="608388" y="665756"/>
                  <a:pt x="608225" y="663474"/>
                  <a:pt x="608007" y="661191"/>
                </a:cubicBezTo>
                <a:cubicBezTo>
                  <a:pt x="608007" y="663474"/>
                  <a:pt x="608007" y="665756"/>
                  <a:pt x="608007" y="665756"/>
                </a:cubicBezTo>
                <a:cubicBezTo>
                  <a:pt x="572298" y="665756"/>
                  <a:pt x="538518" y="665756"/>
                  <a:pt x="504358" y="668311"/>
                </a:cubicBezTo>
                <a:cubicBezTo>
                  <a:pt x="475389" y="672143"/>
                  <a:pt x="457588" y="682062"/>
                  <a:pt x="444952" y="701601"/>
                </a:cubicBezTo>
                <a:lnTo>
                  <a:pt x="441446" y="706846"/>
                </a:lnTo>
                <a:lnTo>
                  <a:pt x="436609" y="700732"/>
                </a:lnTo>
                <a:cubicBezTo>
                  <a:pt x="436609" y="700732"/>
                  <a:pt x="434108" y="697118"/>
                  <a:pt x="434598" y="697960"/>
                </a:cubicBezTo>
                <a:cubicBezTo>
                  <a:pt x="419841" y="679752"/>
                  <a:pt x="401361" y="669779"/>
                  <a:pt x="379702" y="668284"/>
                </a:cubicBezTo>
                <a:cubicBezTo>
                  <a:pt x="343341" y="665729"/>
                  <a:pt x="306517" y="665729"/>
                  <a:pt x="270564" y="665729"/>
                </a:cubicBezTo>
                <a:cubicBezTo>
                  <a:pt x="222272" y="663120"/>
                  <a:pt x="197732" y="635727"/>
                  <a:pt x="197732" y="584419"/>
                </a:cubicBezTo>
                <a:lnTo>
                  <a:pt x="197732" y="196509"/>
                </a:lnTo>
                <a:cubicBezTo>
                  <a:pt x="194607" y="199064"/>
                  <a:pt x="190367" y="202570"/>
                  <a:pt x="188302" y="204282"/>
                </a:cubicBezTo>
                <a:close/>
              </a:path>
            </a:pathLst>
          </a:custGeom>
          <a:solidFill>
            <a:srgbClr val="FFFFFF">
              <a:alpha val="0"/>
            </a:srgbClr>
          </a:solidFill>
          <a:ln w="27136" cap="flat">
            <a:solidFill>
              <a:schemeClr val="accent5">
                <a:alpha val="29000"/>
              </a:schemeClr>
            </a:solidFill>
            <a:prstDash val="solid"/>
            <a:miter/>
          </a:ln>
        </p:spPr>
        <p:txBody>
          <a:bodyPr rtlCol="0" anchor="ctr"/>
          <a:lstStyle/>
          <a:p>
            <a:endParaRPr lang="el-GR" sz="1050"/>
          </a:p>
        </p:txBody>
      </p:sp>
      <p:sp>
        <p:nvSpPr>
          <p:cNvPr id="10" name="Title 1">
            <a:extLst>
              <a:ext uri="{FF2B5EF4-FFF2-40B4-BE49-F238E27FC236}">
                <a16:creationId xmlns:a16="http://schemas.microsoft.com/office/drawing/2014/main" id="{E0746DD9-10C4-4194-A9D6-A322064A404A}"/>
              </a:ext>
            </a:extLst>
          </p:cNvPr>
          <p:cNvSpPr>
            <a:spLocks noGrp="1"/>
          </p:cNvSpPr>
          <p:nvPr>
            <p:ph type="title"/>
          </p:nvPr>
        </p:nvSpPr>
        <p:spPr>
          <a:xfrm>
            <a:off x="459799" y="273844"/>
            <a:ext cx="8219210" cy="994172"/>
          </a:xfrm>
          <a:prstGeom prst="rect">
            <a:avLst/>
          </a:prstGeom>
        </p:spPr>
        <p:txBody>
          <a:bodyPr/>
          <a:lstStyle>
            <a:lvl1pPr>
              <a:defRPr>
                <a:solidFill>
                  <a:schemeClr val="accent2"/>
                </a:solidFill>
              </a:defRPr>
            </a:lvl1pPr>
          </a:lstStyle>
          <a:p>
            <a:r>
              <a:rPr lang="en-US" dirty="0"/>
              <a:t>Click to edit Master title style</a:t>
            </a:r>
            <a:endParaRPr lang="el-GR" dirty="0"/>
          </a:p>
        </p:txBody>
      </p:sp>
    </p:spTree>
    <p:extLst>
      <p:ext uri="{BB962C8B-B14F-4D97-AF65-F5344CB8AC3E}">
        <p14:creationId xmlns:p14="http://schemas.microsoft.com/office/powerpoint/2010/main" val="260217056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graphicFrame>
        <p:nvGraphicFramePr>
          <p:cNvPr id="7" name="Object 6" hidden="1">
            <a:extLst>
              <a:ext uri="{FF2B5EF4-FFF2-40B4-BE49-F238E27FC236}">
                <a16:creationId xmlns:a16="http://schemas.microsoft.com/office/drawing/2014/main" id="{E3D3F7C1-C335-4A98-A20B-E11A373C9498}"/>
              </a:ext>
            </a:extLst>
          </p:cNvPr>
          <p:cNvGraphicFramePr>
            <a:graphicFrameLocks noChangeAspect="1"/>
          </p:cNvGraphicFramePr>
          <p:nvPr userDrawn="1">
            <p:custDataLst>
              <p:tags r:id="rId1"/>
            </p:custDataLst>
          </p:nvPr>
        </p:nvGraphicFramePr>
        <p:xfrm>
          <a:off x="1191" y="1191"/>
          <a:ext cx="1191" cy="1191"/>
        </p:xfrm>
        <a:graphic>
          <a:graphicData uri="http://schemas.openxmlformats.org/presentationml/2006/ole">
            <mc:AlternateContent xmlns:mc="http://schemas.openxmlformats.org/markup-compatibility/2006">
              <mc:Choice xmlns:v="urn:schemas-microsoft-com:vml" Requires="v">
                <p:oleObj name="think-cell Slide" r:id="rId4" imgW="360" imgH="360" progId="">
                  <p:embed/>
                </p:oleObj>
              </mc:Choice>
              <mc:Fallback>
                <p:oleObj name="think-cell Slide" r:id="rId4" imgW="360" imgH="360" progId="">
                  <p:embed/>
                  <p:pic>
                    <p:nvPicPr>
                      <p:cNvPr id="7" name="Object 6" hidden="1">
                        <a:extLst>
                          <a:ext uri="{FF2B5EF4-FFF2-40B4-BE49-F238E27FC236}">
                            <a16:creationId xmlns:a16="http://schemas.microsoft.com/office/drawing/2014/main" id="{E3D3F7C1-C335-4A98-A20B-E11A373C9498}"/>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191" y="1191"/>
                        <a:ext cx="1191" cy="1191"/>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9" name="Rectangle 8" hidden="1">
            <a:extLst>
              <a:ext uri="{FF2B5EF4-FFF2-40B4-BE49-F238E27FC236}">
                <a16:creationId xmlns:a16="http://schemas.microsoft.com/office/drawing/2014/main" id="{EC05889E-59F8-4539-9861-7BEC128E4911}"/>
              </a:ext>
            </a:extLst>
          </p:cNvPr>
          <p:cNvSpPr/>
          <p:nvPr userDrawn="1">
            <p:custDataLst>
              <p:tags r:id="rId2"/>
            </p:custDataLst>
          </p:nvPr>
        </p:nvSpPr>
        <p:spPr>
          <a:xfrm>
            <a:off x="0" y="0"/>
            <a:ext cx="119063" cy="11906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a:endParaRPr lang="en-US" sz="2400" b="0" i="0" baseline="0" dirty="0">
              <a:latin typeface="Arial Black" panose="020B0A04020102020204" pitchFamily="34" charset="0"/>
              <a:ea typeface="+mj-ea"/>
              <a:cs typeface="+mj-cs"/>
              <a:sym typeface="Arial Black" panose="020B0A04020102020204" pitchFamily="34" charset="0"/>
            </a:endParaRPr>
          </a:p>
        </p:txBody>
      </p:sp>
      <p:sp>
        <p:nvSpPr>
          <p:cNvPr id="4" name="Slide Number Placeholder 3">
            <a:extLst>
              <a:ext uri="{FF2B5EF4-FFF2-40B4-BE49-F238E27FC236}">
                <a16:creationId xmlns:a16="http://schemas.microsoft.com/office/drawing/2014/main" id="{D43823B7-7F8D-4C8F-A32E-89DC36A2D740}"/>
              </a:ext>
            </a:extLst>
          </p:cNvPr>
          <p:cNvSpPr>
            <a:spLocks noGrp="1"/>
          </p:cNvSpPr>
          <p:nvPr>
            <p:ph type="sldNum" sz="quarter" idx="12"/>
          </p:nvPr>
        </p:nvSpPr>
        <p:spPr/>
        <p:txBody>
          <a:bodyPr/>
          <a:lstStyle/>
          <a:p>
            <a:fld id="{83DA073A-A3BD-4A3C-BB60-22C7DC52EC8E}" type="slidenum">
              <a:rPr lang="el-GR" smtClean="0"/>
              <a:pPr/>
              <a:t>‹#›</a:t>
            </a:fld>
            <a:endParaRPr lang="el-GR"/>
          </a:p>
        </p:txBody>
      </p:sp>
      <p:pic>
        <p:nvPicPr>
          <p:cNvPr id="5" name="Graphic 4">
            <a:extLst>
              <a:ext uri="{FF2B5EF4-FFF2-40B4-BE49-F238E27FC236}">
                <a16:creationId xmlns:a16="http://schemas.microsoft.com/office/drawing/2014/main" id="{85A65D27-82D2-466A-B1A8-9AA64702668F}"/>
              </a:ext>
            </a:extLst>
          </p:cNvPr>
          <p:cNvPicPr>
            <a:picLocks noChangeAspect="1"/>
          </p:cNvPicPr>
          <p:nvPr userDrawn="1"/>
        </p:nvPicPr>
        <p:blipFill>
          <a:blip r:embed="rId6" cstate="print">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7794" y="4617461"/>
            <a:ext cx="820646" cy="460506"/>
          </a:xfrm>
          <a:prstGeom prst="rect">
            <a:avLst/>
          </a:prstGeom>
        </p:spPr>
      </p:pic>
      <p:sp>
        <p:nvSpPr>
          <p:cNvPr id="8" name="Title 1">
            <a:extLst>
              <a:ext uri="{FF2B5EF4-FFF2-40B4-BE49-F238E27FC236}">
                <a16:creationId xmlns:a16="http://schemas.microsoft.com/office/drawing/2014/main" id="{8C020C62-296D-4ABE-95B0-F6D3B1ABB49F}"/>
              </a:ext>
            </a:extLst>
          </p:cNvPr>
          <p:cNvSpPr>
            <a:spLocks noGrp="1"/>
          </p:cNvSpPr>
          <p:nvPr>
            <p:ph type="title"/>
          </p:nvPr>
        </p:nvSpPr>
        <p:spPr>
          <a:xfrm>
            <a:off x="459799" y="273844"/>
            <a:ext cx="8219210" cy="994172"/>
          </a:xfrm>
          <a:prstGeom prst="rect">
            <a:avLst/>
          </a:prstGeom>
        </p:spPr>
        <p:txBody>
          <a:bodyPr/>
          <a:lstStyle>
            <a:lvl1pPr>
              <a:defRPr>
                <a:solidFill>
                  <a:schemeClr val="accent2"/>
                </a:solidFill>
              </a:defRPr>
            </a:lvl1pPr>
          </a:lstStyle>
          <a:p>
            <a:r>
              <a:rPr lang="en-US" dirty="0"/>
              <a:t>Click to edit Master title style</a:t>
            </a:r>
            <a:endParaRPr lang="el-GR" dirty="0"/>
          </a:p>
        </p:txBody>
      </p:sp>
    </p:spTree>
    <p:extLst>
      <p:ext uri="{BB962C8B-B14F-4D97-AF65-F5344CB8AC3E}">
        <p14:creationId xmlns:p14="http://schemas.microsoft.com/office/powerpoint/2010/main" val="341134785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D43823B7-7F8D-4C8F-A32E-89DC36A2D740}"/>
              </a:ext>
            </a:extLst>
          </p:cNvPr>
          <p:cNvSpPr>
            <a:spLocks noGrp="1"/>
          </p:cNvSpPr>
          <p:nvPr>
            <p:ph type="sldNum" sz="quarter" idx="12"/>
          </p:nvPr>
        </p:nvSpPr>
        <p:spPr/>
        <p:txBody>
          <a:bodyPr/>
          <a:lstStyle/>
          <a:p>
            <a:fld id="{83DA073A-A3BD-4A3C-BB60-22C7DC52EC8E}" type="slidenum">
              <a:rPr lang="el-GR" smtClean="0"/>
              <a:pPr/>
              <a:t>‹#›</a:t>
            </a:fld>
            <a:endParaRPr lang="el-GR"/>
          </a:p>
        </p:txBody>
      </p:sp>
      <p:pic>
        <p:nvPicPr>
          <p:cNvPr id="5" name="Graphic 4">
            <a:extLst>
              <a:ext uri="{FF2B5EF4-FFF2-40B4-BE49-F238E27FC236}">
                <a16:creationId xmlns:a16="http://schemas.microsoft.com/office/drawing/2014/main" id="{85A65D27-82D2-466A-B1A8-9AA64702668F}"/>
              </a:ext>
            </a:extLst>
          </p:cNvPr>
          <p:cNvPicPr>
            <a:picLocks noChangeAspect="1"/>
          </p:cNvPicPr>
          <p:nvPr userDrawn="1"/>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7794" y="4617461"/>
            <a:ext cx="820646" cy="460506"/>
          </a:xfrm>
          <a:prstGeom prst="rect">
            <a:avLst/>
          </a:prstGeom>
        </p:spPr>
      </p:pic>
    </p:spTree>
    <p:extLst>
      <p:ext uri="{BB962C8B-B14F-4D97-AF65-F5344CB8AC3E}">
        <p14:creationId xmlns:p14="http://schemas.microsoft.com/office/powerpoint/2010/main" val="174726070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_Section Header">
    <p:spTree>
      <p:nvGrpSpPr>
        <p:cNvPr id="1" name=""/>
        <p:cNvGrpSpPr/>
        <p:nvPr/>
      </p:nvGrpSpPr>
      <p:grpSpPr>
        <a:xfrm>
          <a:off x="0" y="0"/>
          <a:ext cx="0" cy="0"/>
          <a:chOff x="0" y="0"/>
          <a:chExt cx="0" cy="0"/>
        </a:xfrm>
      </p:grpSpPr>
      <p:graphicFrame>
        <p:nvGraphicFramePr>
          <p:cNvPr id="8" name="Object 7" hidden="1">
            <a:extLst>
              <a:ext uri="{FF2B5EF4-FFF2-40B4-BE49-F238E27FC236}">
                <a16:creationId xmlns:a16="http://schemas.microsoft.com/office/drawing/2014/main" id="{107C842C-D774-46C9-A103-C9521975023A}"/>
              </a:ext>
            </a:extLst>
          </p:cNvPr>
          <p:cNvGraphicFramePr>
            <a:graphicFrameLocks noChangeAspect="1"/>
          </p:cNvGraphicFramePr>
          <p:nvPr userDrawn="1">
            <p:custDataLst>
              <p:tags r:id="rId1"/>
            </p:custDataLst>
          </p:nvPr>
        </p:nvGraphicFramePr>
        <p:xfrm>
          <a:off x="1191" y="1191"/>
          <a:ext cx="1191" cy="1191"/>
        </p:xfrm>
        <a:graphic>
          <a:graphicData uri="http://schemas.openxmlformats.org/presentationml/2006/ole">
            <mc:AlternateContent xmlns:mc="http://schemas.openxmlformats.org/markup-compatibility/2006">
              <mc:Choice xmlns:v="urn:schemas-microsoft-com:vml" Requires="v">
                <p:oleObj name="think-cell Slide" r:id="rId4" imgW="360" imgH="360" progId="">
                  <p:embed/>
                </p:oleObj>
              </mc:Choice>
              <mc:Fallback>
                <p:oleObj name="think-cell Slide" r:id="rId4" imgW="360" imgH="360" progId="">
                  <p:embed/>
                  <p:pic>
                    <p:nvPicPr>
                      <p:cNvPr id="8" name="Object 7" hidden="1">
                        <a:extLst>
                          <a:ext uri="{FF2B5EF4-FFF2-40B4-BE49-F238E27FC236}">
                            <a16:creationId xmlns:a16="http://schemas.microsoft.com/office/drawing/2014/main" id="{107C842C-D774-46C9-A103-C9521975023A}"/>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191" y="1191"/>
                        <a:ext cx="1191" cy="1191"/>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7" name="Rectangle 6" hidden="1">
            <a:extLst>
              <a:ext uri="{FF2B5EF4-FFF2-40B4-BE49-F238E27FC236}">
                <a16:creationId xmlns:a16="http://schemas.microsoft.com/office/drawing/2014/main" id="{0F1998F1-AA69-4927-B627-D2916C737CCA}"/>
              </a:ext>
            </a:extLst>
          </p:cNvPr>
          <p:cNvSpPr/>
          <p:nvPr userDrawn="1">
            <p:custDataLst>
              <p:tags r:id="rId2"/>
            </p:custDataLst>
          </p:nvPr>
        </p:nvSpPr>
        <p:spPr>
          <a:xfrm>
            <a:off x="0" y="0"/>
            <a:ext cx="119063" cy="11906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a:endParaRPr lang="en-US" sz="4500" b="0" i="0" baseline="0" dirty="0">
              <a:latin typeface="Arial Black" panose="020B0A04020102020204" pitchFamily="34" charset="0"/>
              <a:ea typeface="+mj-ea"/>
              <a:cs typeface="+mj-cs"/>
              <a:sym typeface="Arial Black" panose="020B0A04020102020204" pitchFamily="34" charset="0"/>
            </a:endParaRPr>
          </a:p>
        </p:txBody>
      </p:sp>
      <p:sp>
        <p:nvSpPr>
          <p:cNvPr id="10" name="Rectangle 9">
            <a:extLst>
              <a:ext uri="{FF2B5EF4-FFF2-40B4-BE49-F238E27FC236}">
                <a16:creationId xmlns:a16="http://schemas.microsoft.com/office/drawing/2014/main" id="{30C2F7B8-6410-44F6-95EA-DE2C84FD6E65}"/>
              </a:ext>
            </a:extLst>
          </p:cNvPr>
          <p:cNvSpPr/>
          <p:nvPr userDrawn="1"/>
        </p:nvSpPr>
        <p:spPr>
          <a:xfrm>
            <a:off x="0" y="0"/>
            <a:ext cx="9144000" cy="392511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sz="1050"/>
          </a:p>
        </p:txBody>
      </p:sp>
      <p:sp>
        <p:nvSpPr>
          <p:cNvPr id="6" name="Slide Number Placeholder 5">
            <a:extLst>
              <a:ext uri="{FF2B5EF4-FFF2-40B4-BE49-F238E27FC236}">
                <a16:creationId xmlns:a16="http://schemas.microsoft.com/office/drawing/2014/main" id="{F023D635-AC16-4AFC-8415-49653075E803}"/>
              </a:ext>
            </a:extLst>
          </p:cNvPr>
          <p:cNvSpPr>
            <a:spLocks noGrp="1"/>
          </p:cNvSpPr>
          <p:nvPr>
            <p:ph type="sldNum" sz="quarter" idx="12"/>
          </p:nvPr>
        </p:nvSpPr>
        <p:spPr/>
        <p:txBody>
          <a:bodyPr/>
          <a:lstStyle/>
          <a:p>
            <a:fld id="{83DA073A-A3BD-4A3C-BB60-22C7DC52EC8E}" type="slidenum">
              <a:rPr lang="el-GR" smtClean="0"/>
              <a:pPr/>
              <a:t>‹#›</a:t>
            </a:fld>
            <a:endParaRPr lang="el-GR"/>
          </a:p>
        </p:txBody>
      </p:sp>
      <p:pic>
        <p:nvPicPr>
          <p:cNvPr id="9" name="Graphic 8">
            <a:extLst>
              <a:ext uri="{FF2B5EF4-FFF2-40B4-BE49-F238E27FC236}">
                <a16:creationId xmlns:a16="http://schemas.microsoft.com/office/drawing/2014/main" id="{5448B03F-E42C-4C89-BDCE-1C52F5075022}"/>
              </a:ext>
            </a:extLst>
          </p:cNvPr>
          <p:cNvPicPr>
            <a:picLocks noChangeAspect="1"/>
          </p:cNvPicPr>
          <p:nvPr userDrawn="1"/>
        </p:nvPicPr>
        <p:blipFill>
          <a:blip r:embed="rId6" cstate="print">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7794" y="4617461"/>
            <a:ext cx="820646" cy="460506"/>
          </a:xfrm>
          <a:prstGeom prst="rect">
            <a:avLst/>
          </a:prstGeom>
        </p:spPr>
      </p:pic>
      <p:sp>
        <p:nvSpPr>
          <p:cNvPr id="11" name="Freeform: Shape 10">
            <a:extLst>
              <a:ext uri="{FF2B5EF4-FFF2-40B4-BE49-F238E27FC236}">
                <a16:creationId xmlns:a16="http://schemas.microsoft.com/office/drawing/2014/main" id="{3EA94B90-8F6D-4E52-B011-430FBE3F9E2D}"/>
              </a:ext>
            </a:extLst>
          </p:cNvPr>
          <p:cNvSpPr/>
          <p:nvPr userDrawn="1"/>
        </p:nvSpPr>
        <p:spPr>
          <a:xfrm>
            <a:off x="1410721" y="1047558"/>
            <a:ext cx="1617830" cy="1612984"/>
          </a:xfrm>
          <a:custGeom>
            <a:avLst/>
            <a:gdLst>
              <a:gd name="connsiteX0" fmla="*/ 758154 w 869629"/>
              <a:gd name="connsiteY0" fmla="*/ 292277 h 869630"/>
              <a:gd name="connsiteX1" fmla="*/ 760655 w 869629"/>
              <a:gd name="connsiteY1" fmla="*/ 291951 h 869630"/>
              <a:gd name="connsiteX2" fmla="*/ 764541 w 869629"/>
              <a:gd name="connsiteY2" fmla="*/ 290049 h 869630"/>
              <a:gd name="connsiteX3" fmla="*/ 767150 w 869629"/>
              <a:gd name="connsiteY3" fmla="*/ 284152 h 869630"/>
              <a:gd name="connsiteX4" fmla="*/ 764541 w 869629"/>
              <a:gd name="connsiteY4" fmla="*/ 278146 h 869630"/>
              <a:gd name="connsiteX5" fmla="*/ 758181 w 869629"/>
              <a:gd name="connsiteY5" fmla="*/ 275537 h 869630"/>
              <a:gd name="connsiteX6" fmla="*/ 752230 w 869629"/>
              <a:gd name="connsiteY6" fmla="*/ 278146 h 869630"/>
              <a:gd name="connsiteX7" fmla="*/ 749621 w 869629"/>
              <a:gd name="connsiteY7" fmla="*/ 284152 h 869630"/>
              <a:gd name="connsiteX8" fmla="*/ 752230 w 869629"/>
              <a:gd name="connsiteY8" fmla="*/ 290049 h 869630"/>
              <a:gd name="connsiteX9" fmla="*/ 755790 w 869629"/>
              <a:gd name="connsiteY9" fmla="*/ 291897 h 869630"/>
              <a:gd name="connsiteX10" fmla="*/ 758154 w 869629"/>
              <a:gd name="connsiteY10" fmla="*/ 292277 h 869630"/>
              <a:gd name="connsiteX11" fmla="*/ 569662 w 869629"/>
              <a:gd name="connsiteY11" fmla="*/ 825768 h 869630"/>
              <a:gd name="connsiteX12" fmla="*/ 564091 w 869629"/>
              <a:gd name="connsiteY12" fmla="*/ 828051 h 869630"/>
              <a:gd name="connsiteX13" fmla="*/ 561808 w 869629"/>
              <a:gd name="connsiteY13" fmla="*/ 833296 h 869630"/>
              <a:gd name="connsiteX14" fmla="*/ 564091 w 869629"/>
              <a:gd name="connsiteY14" fmla="*/ 838813 h 869630"/>
              <a:gd name="connsiteX15" fmla="*/ 567488 w 869629"/>
              <a:gd name="connsiteY15" fmla="*/ 840362 h 869630"/>
              <a:gd name="connsiteX16" fmla="*/ 569662 w 869629"/>
              <a:gd name="connsiteY16" fmla="*/ 840688 h 869630"/>
              <a:gd name="connsiteX17" fmla="*/ 572108 w 869629"/>
              <a:gd name="connsiteY17" fmla="*/ 840308 h 869630"/>
              <a:gd name="connsiteX18" fmla="*/ 573766 w 869629"/>
              <a:gd name="connsiteY18" fmla="*/ 839465 h 869630"/>
              <a:gd name="connsiteX19" fmla="*/ 573874 w 869629"/>
              <a:gd name="connsiteY19" fmla="*/ 839411 h 869630"/>
              <a:gd name="connsiteX20" fmla="*/ 575260 w 869629"/>
              <a:gd name="connsiteY20" fmla="*/ 838460 h 869630"/>
              <a:gd name="connsiteX21" fmla="*/ 577489 w 869629"/>
              <a:gd name="connsiteY21" fmla="*/ 833323 h 869630"/>
              <a:gd name="connsiteX22" fmla="*/ 575260 w 869629"/>
              <a:gd name="connsiteY22" fmla="*/ 828078 h 869630"/>
              <a:gd name="connsiteX23" fmla="*/ 569662 w 869629"/>
              <a:gd name="connsiteY23" fmla="*/ 825768 h 869630"/>
              <a:gd name="connsiteX24" fmla="*/ 812615 w 869629"/>
              <a:gd name="connsiteY24" fmla="*/ 665186 h 869630"/>
              <a:gd name="connsiteX25" fmla="*/ 811175 w 869629"/>
              <a:gd name="connsiteY25" fmla="*/ 664914 h 869630"/>
              <a:gd name="connsiteX26" fmla="*/ 807941 w 869629"/>
              <a:gd name="connsiteY26" fmla="*/ 665240 h 869630"/>
              <a:gd name="connsiteX27" fmla="*/ 804381 w 869629"/>
              <a:gd name="connsiteY27" fmla="*/ 667088 h 869630"/>
              <a:gd name="connsiteX28" fmla="*/ 801772 w 869629"/>
              <a:gd name="connsiteY28" fmla="*/ 673040 h 869630"/>
              <a:gd name="connsiteX29" fmla="*/ 804381 w 869629"/>
              <a:gd name="connsiteY29" fmla="*/ 678991 h 869630"/>
              <a:gd name="connsiteX30" fmla="*/ 810332 w 869629"/>
              <a:gd name="connsiteY30" fmla="*/ 681654 h 869630"/>
              <a:gd name="connsiteX31" fmla="*/ 816691 w 869629"/>
              <a:gd name="connsiteY31" fmla="*/ 678991 h 869630"/>
              <a:gd name="connsiteX32" fmla="*/ 819300 w 869629"/>
              <a:gd name="connsiteY32" fmla="*/ 673040 h 869630"/>
              <a:gd name="connsiteX33" fmla="*/ 816691 w 869629"/>
              <a:gd name="connsiteY33" fmla="*/ 667088 h 869630"/>
              <a:gd name="connsiteX34" fmla="*/ 812615 w 869629"/>
              <a:gd name="connsiteY34" fmla="*/ 665186 h 869630"/>
              <a:gd name="connsiteX35" fmla="*/ 318176 w 869629"/>
              <a:gd name="connsiteY35" fmla="*/ 835470 h 869630"/>
              <a:gd name="connsiteX36" fmla="*/ 315567 w 869629"/>
              <a:gd name="connsiteY36" fmla="*/ 829519 h 869630"/>
              <a:gd name="connsiteX37" fmla="*/ 309615 w 869629"/>
              <a:gd name="connsiteY37" fmla="*/ 827236 h 869630"/>
              <a:gd name="connsiteX38" fmla="*/ 303610 w 869629"/>
              <a:gd name="connsiteY38" fmla="*/ 829519 h 869630"/>
              <a:gd name="connsiteX39" fmla="*/ 301001 w 869629"/>
              <a:gd name="connsiteY39" fmla="*/ 835470 h 869630"/>
              <a:gd name="connsiteX40" fmla="*/ 303610 w 869629"/>
              <a:gd name="connsiteY40" fmla="*/ 841422 h 869630"/>
              <a:gd name="connsiteX41" fmla="*/ 309615 w 869629"/>
              <a:gd name="connsiteY41" fmla="*/ 844085 h 869630"/>
              <a:gd name="connsiteX42" fmla="*/ 315567 w 869629"/>
              <a:gd name="connsiteY42" fmla="*/ 841422 h 869630"/>
              <a:gd name="connsiteX43" fmla="*/ 318176 w 869629"/>
              <a:gd name="connsiteY43" fmla="*/ 835470 h 869630"/>
              <a:gd name="connsiteX44" fmla="*/ 855390 w 869629"/>
              <a:gd name="connsiteY44" fmla="*/ 433511 h 869630"/>
              <a:gd name="connsiteX45" fmla="*/ 855009 w 869629"/>
              <a:gd name="connsiteY45" fmla="*/ 433511 h 869630"/>
              <a:gd name="connsiteX46" fmla="*/ 849058 w 869629"/>
              <a:gd name="connsiteY46" fmla="*/ 436120 h 869630"/>
              <a:gd name="connsiteX47" fmla="*/ 846449 w 869629"/>
              <a:gd name="connsiteY47" fmla="*/ 442126 h 869630"/>
              <a:gd name="connsiteX48" fmla="*/ 849058 w 869629"/>
              <a:gd name="connsiteY48" fmla="*/ 448023 h 869630"/>
              <a:gd name="connsiteX49" fmla="*/ 855009 w 869629"/>
              <a:gd name="connsiteY49" fmla="*/ 450686 h 869630"/>
              <a:gd name="connsiteX50" fmla="*/ 855390 w 869629"/>
              <a:gd name="connsiteY50" fmla="*/ 450686 h 869630"/>
              <a:gd name="connsiteX51" fmla="*/ 861396 w 869629"/>
              <a:gd name="connsiteY51" fmla="*/ 448023 h 869630"/>
              <a:gd name="connsiteX52" fmla="*/ 863950 w 869629"/>
              <a:gd name="connsiteY52" fmla="*/ 442126 h 869630"/>
              <a:gd name="connsiteX53" fmla="*/ 861396 w 869629"/>
              <a:gd name="connsiteY53" fmla="*/ 436120 h 869630"/>
              <a:gd name="connsiteX54" fmla="*/ 855390 w 869629"/>
              <a:gd name="connsiteY54" fmla="*/ 433511 h 869630"/>
              <a:gd name="connsiteX55" fmla="*/ 617763 w 869629"/>
              <a:gd name="connsiteY55" fmla="*/ 86637 h 869630"/>
              <a:gd name="connsiteX56" fmla="*/ 600778 w 869629"/>
              <a:gd name="connsiteY56" fmla="*/ 80386 h 869630"/>
              <a:gd name="connsiteX57" fmla="*/ 599827 w 869629"/>
              <a:gd name="connsiteY57" fmla="*/ 79218 h 869630"/>
              <a:gd name="connsiteX58" fmla="*/ 595425 w 869629"/>
              <a:gd name="connsiteY58" fmla="*/ 64679 h 869630"/>
              <a:gd name="connsiteX59" fmla="*/ 588305 w 869629"/>
              <a:gd name="connsiteY59" fmla="*/ 49025 h 869630"/>
              <a:gd name="connsiteX60" fmla="*/ 583848 w 869629"/>
              <a:gd name="connsiteY60" fmla="*/ 47911 h 869630"/>
              <a:gd name="connsiteX61" fmla="*/ 582679 w 869629"/>
              <a:gd name="connsiteY61" fmla="*/ 52368 h 869630"/>
              <a:gd name="connsiteX62" fmla="*/ 589419 w 869629"/>
              <a:gd name="connsiteY62" fmla="*/ 66907 h 869630"/>
              <a:gd name="connsiteX63" fmla="*/ 592272 w 869629"/>
              <a:gd name="connsiteY63" fmla="*/ 77044 h 869630"/>
              <a:gd name="connsiteX64" fmla="*/ 570613 w 869629"/>
              <a:gd name="connsiteY64" fmla="*/ 67478 h 869630"/>
              <a:gd name="connsiteX65" fmla="*/ 568167 w 869629"/>
              <a:gd name="connsiteY65" fmla="*/ 55004 h 869630"/>
              <a:gd name="connsiteX66" fmla="*/ 562216 w 869629"/>
              <a:gd name="connsiteY66" fmla="*/ 41579 h 869630"/>
              <a:gd name="connsiteX67" fmla="*/ 557324 w 869629"/>
              <a:gd name="connsiteY67" fmla="*/ 40791 h 869630"/>
              <a:gd name="connsiteX68" fmla="*/ 556590 w 869629"/>
              <a:gd name="connsiteY68" fmla="*/ 45683 h 869630"/>
              <a:gd name="connsiteX69" fmla="*/ 561781 w 869629"/>
              <a:gd name="connsiteY69" fmla="*/ 56825 h 869630"/>
              <a:gd name="connsiteX70" fmla="*/ 563384 w 869629"/>
              <a:gd name="connsiteY70" fmla="*/ 64054 h 869630"/>
              <a:gd name="connsiteX71" fmla="*/ 558493 w 869629"/>
              <a:gd name="connsiteY71" fmla="*/ 61717 h 869630"/>
              <a:gd name="connsiteX72" fmla="*/ 539116 w 869629"/>
              <a:gd name="connsiteY72" fmla="*/ 51526 h 869630"/>
              <a:gd name="connsiteX73" fmla="*/ 539442 w 869629"/>
              <a:gd name="connsiteY73" fmla="*/ 46063 h 869630"/>
              <a:gd name="connsiteX74" fmla="*/ 537948 w 869629"/>
              <a:gd name="connsiteY74" fmla="*/ 34160 h 869630"/>
              <a:gd name="connsiteX75" fmla="*/ 533491 w 869629"/>
              <a:gd name="connsiteY75" fmla="*/ 32992 h 869630"/>
              <a:gd name="connsiteX76" fmla="*/ 532431 w 869629"/>
              <a:gd name="connsiteY76" fmla="*/ 37503 h 869630"/>
              <a:gd name="connsiteX77" fmla="*/ 533110 w 869629"/>
              <a:gd name="connsiteY77" fmla="*/ 44922 h 869630"/>
              <a:gd name="connsiteX78" fmla="*/ 532676 w 869629"/>
              <a:gd name="connsiteY78" fmla="*/ 47993 h 869630"/>
              <a:gd name="connsiteX79" fmla="*/ 499602 w 869629"/>
              <a:gd name="connsiteY79" fmla="*/ 28888 h 869630"/>
              <a:gd name="connsiteX80" fmla="*/ 495091 w 869629"/>
              <a:gd name="connsiteY80" fmla="*/ 30057 h 869630"/>
              <a:gd name="connsiteX81" fmla="*/ 496205 w 869629"/>
              <a:gd name="connsiteY81" fmla="*/ 34459 h 869630"/>
              <a:gd name="connsiteX82" fmla="*/ 526398 w 869629"/>
              <a:gd name="connsiteY82" fmla="*/ 52232 h 869630"/>
              <a:gd name="connsiteX83" fmla="*/ 525284 w 869629"/>
              <a:gd name="connsiteY83" fmla="*/ 52721 h 869630"/>
              <a:gd name="connsiteX84" fmla="*/ 514087 w 869629"/>
              <a:gd name="connsiteY84" fmla="*/ 56118 h 869630"/>
              <a:gd name="connsiteX85" fmla="*/ 510745 w 869629"/>
              <a:gd name="connsiteY85" fmla="*/ 59461 h 869630"/>
              <a:gd name="connsiteX86" fmla="*/ 514087 w 869629"/>
              <a:gd name="connsiteY86" fmla="*/ 62804 h 869630"/>
              <a:gd name="connsiteX87" fmla="*/ 528246 w 869629"/>
              <a:gd name="connsiteY87" fmla="*/ 58727 h 869630"/>
              <a:gd name="connsiteX88" fmla="*/ 533708 w 869629"/>
              <a:gd name="connsiteY88" fmla="*/ 56227 h 869630"/>
              <a:gd name="connsiteX89" fmla="*/ 555422 w 869629"/>
              <a:gd name="connsiteY89" fmla="*/ 67641 h 869630"/>
              <a:gd name="connsiteX90" fmla="*/ 558656 w 869629"/>
              <a:gd name="connsiteY90" fmla="*/ 69190 h 869630"/>
              <a:gd name="connsiteX91" fmla="*/ 545747 w 869629"/>
              <a:gd name="connsiteY91" fmla="*/ 72533 h 869630"/>
              <a:gd name="connsiteX92" fmla="*/ 540910 w 869629"/>
              <a:gd name="connsiteY92" fmla="*/ 73647 h 869630"/>
              <a:gd name="connsiteX93" fmla="*/ 538627 w 869629"/>
              <a:gd name="connsiteY93" fmla="*/ 77370 h 869630"/>
              <a:gd name="connsiteX94" fmla="*/ 542350 w 869629"/>
              <a:gd name="connsiteY94" fmla="*/ 79979 h 869630"/>
              <a:gd name="connsiteX95" fmla="*/ 546861 w 869629"/>
              <a:gd name="connsiteY95" fmla="*/ 78865 h 869630"/>
              <a:gd name="connsiteX96" fmla="*/ 566347 w 869629"/>
              <a:gd name="connsiteY96" fmla="*/ 72913 h 869630"/>
              <a:gd name="connsiteX97" fmla="*/ 583766 w 869629"/>
              <a:gd name="connsiteY97" fmla="*/ 80713 h 869630"/>
              <a:gd name="connsiteX98" fmla="*/ 581157 w 869629"/>
              <a:gd name="connsiteY98" fmla="*/ 81446 h 869630"/>
              <a:gd name="connsiteX99" fmla="*/ 566944 w 869629"/>
              <a:gd name="connsiteY99" fmla="*/ 84409 h 869630"/>
              <a:gd name="connsiteX100" fmla="*/ 564037 w 869629"/>
              <a:gd name="connsiteY100" fmla="*/ 88132 h 869630"/>
              <a:gd name="connsiteX101" fmla="*/ 567760 w 869629"/>
              <a:gd name="connsiteY101" fmla="*/ 91148 h 869630"/>
              <a:gd name="connsiteX102" fmla="*/ 582625 w 869629"/>
              <a:gd name="connsiteY102" fmla="*/ 87751 h 869630"/>
              <a:gd name="connsiteX103" fmla="*/ 593251 w 869629"/>
              <a:gd name="connsiteY103" fmla="*/ 84517 h 869630"/>
              <a:gd name="connsiteX104" fmla="*/ 615426 w 869629"/>
              <a:gd name="connsiteY104" fmla="*/ 93023 h 869630"/>
              <a:gd name="connsiteX105" fmla="*/ 619503 w 869629"/>
              <a:gd name="connsiteY105" fmla="*/ 91175 h 869630"/>
              <a:gd name="connsiteX106" fmla="*/ 617763 w 869629"/>
              <a:gd name="connsiteY106" fmla="*/ 86637 h 869630"/>
              <a:gd name="connsiteX107" fmla="*/ 75087 w 869629"/>
              <a:gd name="connsiteY107" fmla="*/ 675703 h 869630"/>
              <a:gd name="connsiteX108" fmla="*/ 72696 w 869629"/>
              <a:gd name="connsiteY108" fmla="*/ 675268 h 869630"/>
              <a:gd name="connsiteX109" fmla="*/ 70250 w 869629"/>
              <a:gd name="connsiteY109" fmla="*/ 675703 h 869630"/>
              <a:gd name="connsiteX110" fmla="*/ 66690 w 869629"/>
              <a:gd name="connsiteY110" fmla="*/ 677496 h 869630"/>
              <a:gd name="connsiteX111" fmla="*/ 64081 w 869629"/>
              <a:gd name="connsiteY111" fmla="*/ 683448 h 869630"/>
              <a:gd name="connsiteX112" fmla="*/ 66690 w 869629"/>
              <a:gd name="connsiteY112" fmla="*/ 689454 h 869630"/>
              <a:gd name="connsiteX113" fmla="*/ 72696 w 869629"/>
              <a:gd name="connsiteY113" fmla="*/ 692063 h 869630"/>
              <a:gd name="connsiteX114" fmla="*/ 78647 w 869629"/>
              <a:gd name="connsiteY114" fmla="*/ 689454 h 869630"/>
              <a:gd name="connsiteX115" fmla="*/ 81256 w 869629"/>
              <a:gd name="connsiteY115" fmla="*/ 683448 h 869630"/>
              <a:gd name="connsiteX116" fmla="*/ 78647 w 869629"/>
              <a:gd name="connsiteY116" fmla="*/ 677496 h 869630"/>
              <a:gd name="connsiteX117" fmla="*/ 75087 w 869629"/>
              <a:gd name="connsiteY117" fmla="*/ 675703 h 869630"/>
              <a:gd name="connsiteX118" fmla="*/ 746740 w 869629"/>
              <a:gd name="connsiteY118" fmla="*/ 200885 h 869630"/>
              <a:gd name="connsiteX119" fmla="*/ 747366 w 869629"/>
              <a:gd name="connsiteY119" fmla="*/ 197705 h 869630"/>
              <a:gd name="connsiteX120" fmla="*/ 748480 w 869629"/>
              <a:gd name="connsiteY120" fmla="*/ 193629 h 869630"/>
              <a:gd name="connsiteX121" fmla="*/ 750328 w 869629"/>
              <a:gd name="connsiteY121" fmla="*/ 171236 h 869630"/>
              <a:gd name="connsiteX122" fmla="*/ 746985 w 869629"/>
              <a:gd name="connsiteY122" fmla="*/ 167893 h 869630"/>
              <a:gd name="connsiteX123" fmla="*/ 743642 w 869629"/>
              <a:gd name="connsiteY123" fmla="*/ 171236 h 869630"/>
              <a:gd name="connsiteX124" fmla="*/ 741794 w 869629"/>
              <a:gd name="connsiteY124" fmla="*/ 192188 h 869630"/>
              <a:gd name="connsiteX125" fmla="*/ 732718 w 869629"/>
              <a:gd name="connsiteY125" fmla="*/ 177051 h 869630"/>
              <a:gd name="connsiteX126" fmla="*/ 733941 w 869629"/>
              <a:gd name="connsiteY126" fmla="*/ 171942 h 869630"/>
              <a:gd name="connsiteX127" fmla="*/ 735055 w 869629"/>
              <a:gd name="connsiteY127" fmla="*/ 151071 h 869630"/>
              <a:gd name="connsiteX128" fmla="*/ 731712 w 869629"/>
              <a:gd name="connsiteY128" fmla="*/ 148163 h 869630"/>
              <a:gd name="connsiteX129" fmla="*/ 728750 w 869629"/>
              <a:gd name="connsiteY129" fmla="*/ 151506 h 869630"/>
              <a:gd name="connsiteX130" fmla="*/ 727527 w 869629"/>
              <a:gd name="connsiteY130" fmla="*/ 168980 h 869630"/>
              <a:gd name="connsiteX131" fmla="*/ 716602 w 869629"/>
              <a:gd name="connsiteY131" fmla="*/ 152838 h 869630"/>
              <a:gd name="connsiteX132" fmla="*/ 718668 w 869629"/>
              <a:gd name="connsiteY132" fmla="*/ 141804 h 869630"/>
              <a:gd name="connsiteX133" fmla="*/ 719048 w 869629"/>
              <a:gd name="connsiteY133" fmla="*/ 128053 h 869630"/>
              <a:gd name="connsiteX134" fmla="*/ 715760 w 869629"/>
              <a:gd name="connsiteY134" fmla="*/ 124656 h 869630"/>
              <a:gd name="connsiteX135" fmla="*/ 712743 w 869629"/>
              <a:gd name="connsiteY135" fmla="*/ 128053 h 869630"/>
              <a:gd name="connsiteX136" fmla="*/ 712010 w 869629"/>
              <a:gd name="connsiteY136" fmla="*/ 141070 h 869630"/>
              <a:gd name="connsiteX137" fmla="*/ 711439 w 869629"/>
              <a:gd name="connsiteY137" fmla="*/ 145419 h 869630"/>
              <a:gd name="connsiteX138" fmla="*/ 704210 w 869629"/>
              <a:gd name="connsiteY138" fmla="*/ 135853 h 869630"/>
              <a:gd name="connsiteX139" fmla="*/ 692280 w 869629"/>
              <a:gd name="connsiteY139" fmla="*/ 120987 h 869630"/>
              <a:gd name="connsiteX140" fmla="*/ 687443 w 869629"/>
              <a:gd name="connsiteY140" fmla="*/ 120553 h 869630"/>
              <a:gd name="connsiteX141" fmla="*/ 687062 w 869629"/>
              <a:gd name="connsiteY141" fmla="*/ 125009 h 869630"/>
              <a:gd name="connsiteX142" fmla="*/ 698992 w 869629"/>
              <a:gd name="connsiteY142" fmla="*/ 139929 h 869630"/>
              <a:gd name="connsiteX143" fmla="*/ 705406 w 869629"/>
              <a:gd name="connsiteY143" fmla="*/ 148462 h 869630"/>
              <a:gd name="connsiteX144" fmla="*/ 692253 w 869629"/>
              <a:gd name="connsiteY144" fmla="*/ 142511 h 869630"/>
              <a:gd name="connsiteX145" fmla="*/ 687415 w 869629"/>
              <a:gd name="connsiteY145" fmla="*/ 142891 h 869630"/>
              <a:gd name="connsiteX146" fmla="*/ 687796 w 869629"/>
              <a:gd name="connsiteY146" fmla="*/ 147348 h 869630"/>
              <a:gd name="connsiteX147" fmla="*/ 708286 w 869629"/>
              <a:gd name="connsiteY147" fmla="*/ 155990 h 869630"/>
              <a:gd name="connsiteX148" fmla="*/ 711194 w 869629"/>
              <a:gd name="connsiteY148" fmla="*/ 156370 h 869630"/>
              <a:gd name="connsiteX149" fmla="*/ 723288 w 869629"/>
              <a:gd name="connsiteY149" fmla="*/ 174578 h 869630"/>
              <a:gd name="connsiteX150" fmla="*/ 718342 w 869629"/>
              <a:gd name="connsiteY150" fmla="*/ 173464 h 869630"/>
              <a:gd name="connsiteX151" fmla="*/ 708259 w 869629"/>
              <a:gd name="connsiteY151" fmla="*/ 170121 h 869630"/>
              <a:gd name="connsiteX152" fmla="*/ 704183 w 869629"/>
              <a:gd name="connsiteY152" fmla="*/ 171562 h 869630"/>
              <a:gd name="connsiteX153" fmla="*/ 705678 w 869629"/>
              <a:gd name="connsiteY153" fmla="*/ 176073 h 869630"/>
              <a:gd name="connsiteX154" fmla="*/ 716494 w 869629"/>
              <a:gd name="connsiteY154" fmla="*/ 180204 h 869630"/>
              <a:gd name="connsiteX155" fmla="*/ 727418 w 869629"/>
              <a:gd name="connsiteY155" fmla="*/ 181318 h 869630"/>
              <a:gd name="connsiteX156" fmla="*/ 736984 w 869629"/>
              <a:gd name="connsiteY156" fmla="*/ 197460 h 869630"/>
              <a:gd name="connsiteX157" fmla="*/ 731359 w 869629"/>
              <a:gd name="connsiteY157" fmla="*/ 195748 h 869630"/>
              <a:gd name="connsiteX158" fmla="*/ 719429 w 869629"/>
              <a:gd name="connsiteY158" fmla="*/ 190612 h 869630"/>
              <a:gd name="connsiteX159" fmla="*/ 714972 w 869629"/>
              <a:gd name="connsiteY159" fmla="*/ 192107 h 869630"/>
              <a:gd name="connsiteX160" fmla="*/ 716086 w 869629"/>
              <a:gd name="connsiteY160" fmla="*/ 196564 h 869630"/>
              <a:gd name="connsiteX161" fmla="*/ 729130 w 869629"/>
              <a:gd name="connsiteY161" fmla="*/ 202135 h 869630"/>
              <a:gd name="connsiteX162" fmla="*/ 740870 w 869629"/>
              <a:gd name="connsiteY162" fmla="*/ 204526 h 869630"/>
              <a:gd name="connsiteX163" fmla="*/ 756741 w 869629"/>
              <a:gd name="connsiteY163" fmla="*/ 235670 h 869630"/>
              <a:gd name="connsiteX164" fmla="*/ 760817 w 869629"/>
              <a:gd name="connsiteY164" fmla="*/ 237165 h 869630"/>
              <a:gd name="connsiteX165" fmla="*/ 762665 w 869629"/>
              <a:gd name="connsiteY165" fmla="*/ 232653 h 869630"/>
              <a:gd name="connsiteX166" fmla="*/ 746740 w 869629"/>
              <a:gd name="connsiteY166" fmla="*/ 200885 h 869630"/>
              <a:gd name="connsiteX167" fmla="*/ 644939 w 869629"/>
              <a:gd name="connsiteY167" fmla="*/ 76256 h 869630"/>
              <a:gd name="connsiteX168" fmla="*/ 651244 w 869629"/>
              <a:gd name="connsiteY168" fmla="*/ 74027 h 869630"/>
              <a:gd name="connsiteX169" fmla="*/ 653853 w 869629"/>
              <a:gd name="connsiteY169" fmla="*/ 68021 h 869630"/>
              <a:gd name="connsiteX170" fmla="*/ 651244 w 869629"/>
              <a:gd name="connsiteY170" fmla="*/ 62070 h 869630"/>
              <a:gd name="connsiteX171" fmla="*/ 644939 w 869629"/>
              <a:gd name="connsiteY171" fmla="*/ 59461 h 869630"/>
              <a:gd name="connsiteX172" fmla="*/ 638933 w 869629"/>
              <a:gd name="connsiteY172" fmla="*/ 62070 h 869630"/>
              <a:gd name="connsiteX173" fmla="*/ 636324 w 869629"/>
              <a:gd name="connsiteY173" fmla="*/ 68021 h 869630"/>
              <a:gd name="connsiteX174" fmla="*/ 638933 w 869629"/>
              <a:gd name="connsiteY174" fmla="*/ 74027 h 869630"/>
              <a:gd name="connsiteX175" fmla="*/ 644939 w 869629"/>
              <a:gd name="connsiteY175" fmla="*/ 76256 h 869630"/>
              <a:gd name="connsiteX176" fmla="*/ 788564 w 869629"/>
              <a:gd name="connsiteY176" fmla="*/ 247220 h 869630"/>
              <a:gd name="connsiteX177" fmla="*/ 790956 w 869629"/>
              <a:gd name="connsiteY177" fmla="*/ 247600 h 869630"/>
              <a:gd name="connsiteX178" fmla="*/ 793456 w 869629"/>
              <a:gd name="connsiteY178" fmla="*/ 247274 h 869630"/>
              <a:gd name="connsiteX179" fmla="*/ 797342 w 869629"/>
              <a:gd name="connsiteY179" fmla="*/ 245426 h 869630"/>
              <a:gd name="connsiteX180" fmla="*/ 799951 w 869629"/>
              <a:gd name="connsiteY180" fmla="*/ 239420 h 869630"/>
              <a:gd name="connsiteX181" fmla="*/ 797342 w 869629"/>
              <a:gd name="connsiteY181" fmla="*/ 233469 h 869630"/>
              <a:gd name="connsiteX182" fmla="*/ 790983 w 869629"/>
              <a:gd name="connsiteY182" fmla="*/ 230805 h 869630"/>
              <a:gd name="connsiteX183" fmla="*/ 785031 w 869629"/>
              <a:gd name="connsiteY183" fmla="*/ 233469 h 869630"/>
              <a:gd name="connsiteX184" fmla="*/ 782422 w 869629"/>
              <a:gd name="connsiteY184" fmla="*/ 239420 h 869630"/>
              <a:gd name="connsiteX185" fmla="*/ 785031 w 869629"/>
              <a:gd name="connsiteY185" fmla="*/ 245426 h 869630"/>
              <a:gd name="connsiteX186" fmla="*/ 788564 w 869629"/>
              <a:gd name="connsiteY186" fmla="*/ 247220 h 869630"/>
              <a:gd name="connsiteX187" fmla="*/ 214255 w 869629"/>
              <a:gd name="connsiteY187" fmla="*/ 97100 h 869630"/>
              <a:gd name="connsiteX188" fmla="*/ 220560 w 869629"/>
              <a:gd name="connsiteY188" fmla="*/ 94871 h 869630"/>
              <a:gd name="connsiteX189" fmla="*/ 222462 w 869629"/>
              <a:gd name="connsiteY189" fmla="*/ 91039 h 869630"/>
              <a:gd name="connsiteX190" fmla="*/ 222788 w 869629"/>
              <a:gd name="connsiteY190" fmla="*/ 88865 h 869630"/>
              <a:gd name="connsiteX191" fmla="*/ 220179 w 869629"/>
              <a:gd name="connsiteY191" fmla="*/ 82914 h 869630"/>
              <a:gd name="connsiteX192" fmla="*/ 214228 w 869629"/>
              <a:gd name="connsiteY192" fmla="*/ 80251 h 869630"/>
              <a:gd name="connsiteX193" fmla="*/ 208222 w 869629"/>
              <a:gd name="connsiteY193" fmla="*/ 82914 h 869630"/>
              <a:gd name="connsiteX194" fmla="*/ 205613 w 869629"/>
              <a:gd name="connsiteY194" fmla="*/ 88865 h 869630"/>
              <a:gd name="connsiteX195" fmla="*/ 208222 w 869629"/>
              <a:gd name="connsiteY195" fmla="*/ 94871 h 869630"/>
              <a:gd name="connsiteX196" fmla="*/ 214255 w 869629"/>
              <a:gd name="connsiteY196" fmla="*/ 97100 h 869630"/>
              <a:gd name="connsiteX197" fmla="*/ 8560 w 869629"/>
              <a:gd name="connsiteY197" fmla="*/ 465578 h 869630"/>
              <a:gd name="connsiteX198" fmla="*/ 14512 w 869629"/>
              <a:gd name="connsiteY198" fmla="*/ 462970 h 869630"/>
              <a:gd name="connsiteX199" fmla="*/ 14349 w 869629"/>
              <a:gd name="connsiteY199" fmla="*/ 462752 h 869630"/>
              <a:gd name="connsiteX200" fmla="*/ 16795 w 869629"/>
              <a:gd name="connsiteY200" fmla="*/ 456964 h 869630"/>
              <a:gd name="connsiteX201" fmla="*/ 17175 w 869629"/>
              <a:gd name="connsiteY201" fmla="*/ 456964 h 869630"/>
              <a:gd name="connsiteX202" fmla="*/ 14512 w 869629"/>
              <a:gd name="connsiteY202" fmla="*/ 451012 h 869630"/>
              <a:gd name="connsiteX203" fmla="*/ 11006 w 869629"/>
              <a:gd name="connsiteY203" fmla="*/ 449164 h 869630"/>
              <a:gd name="connsiteX204" fmla="*/ 8560 w 869629"/>
              <a:gd name="connsiteY204" fmla="*/ 448729 h 869630"/>
              <a:gd name="connsiteX205" fmla="*/ 6169 w 869629"/>
              <a:gd name="connsiteY205" fmla="*/ 449164 h 869630"/>
              <a:gd name="connsiteX206" fmla="*/ 2609 w 869629"/>
              <a:gd name="connsiteY206" fmla="*/ 451012 h 869630"/>
              <a:gd name="connsiteX207" fmla="*/ 0 w 869629"/>
              <a:gd name="connsiteY207" fmla="*/ 456964 h 869630"/>
              <a:gd name="connsiteX208" fmla="*/ 2609 w 869629"/>
              <a:gd name="connsiteY208" fmla="*/ 462970 h 869630"/>
              <a:gd name="connsiteX209" fmla="*/ 8560 w 869629"/>
              <a:gd name="connsiteY209" fmla="*/ 465578 h 869630"/>
              <a:gd name="connsiteX210" fmla="*/ 68918 w 869629"/>
              <a:gd name="connsiteY210" fmla="*/ 262493 h 869630"/>
              <a:gd name="connsiteX211" fmla="*/ 74544 w 869629"/>
              <a:gd name="connsiteY211" fmla="*/ 260264 h 869630"/>
              <a:gd name="connsiteX212" fmla="*/ 76772 w 869629"/>
              <a:gd name="connsiteY212" fmla="*/ 255073 h 869630"/>
              <a:gd name="connsiteX213" fmla="*/ 74544 w 869629"/>
              <a:gd name="connsiteY213" fmla="*/ 249448 h 869630"/>
              <a:gd name="connsiteX214" fmla="*/ 68918 w 869629"/>
              <a:gd name="connsiteY214" fmla="*/ 247274 h 869630"/>
              <a:gd name="connsiteX215" fmla="*/ 63347 w 869629"/>
              <a:gd name="connsiteY215" fmla="*/ 249448 h 869630"/>
              <a:gd name="connsiteX216" fmla="*/ 61119 w 869629"/>
              <a:gd name="connsiteY216" fmla="*/ 255073 h 869630"/>
              <a:gd name="connsiteX217" fmla="*/ 63347 w 869629"/>
              <a:gd name="connsiteY217" fmla="*/ 260264 h 869630"/>
              <a:gd name="connsiteX218" fmla="*/ 68918 w 869629"/>
              <a:gd name="connsiteY218" fmla="*/ 262493 h 869630"/>
              <a:gd name="connsiteX219" fmla="*/ 229147 w 869629"/>
              <a:gd name="connsiteY219" fmla="*/ 144766 h 869630"/>
              <a:gd name="connsiteX220" fmla="*/ 231485 w 869629"/>
              <a:gd name="connsiteY220" fmla="*/ 144386 h 869630"/>
              <a:gd name="connsiteX221" fmla="*/ 235452 w 869629"/>
              <a:gd name="connsiteY221" fmla="*/ 142538 h 869630"/>
              <a:gd name="connsiteX222" fmla="*/ 237300 w 869629"/>
              <a:gd name="connsiteY222" fmla="*/ 138760 h 869630"/>
              <a:gd name="connsiteX223" fmla="*/ 237681 w 869629"/>
              <a:gd name="connsiteY223" fmla="*/ 136586 h 869630"/>
              <a:gd name="connsiteX224" fmla="*/ 235072 w 869629"/>
              <a:gd name="connsiteY224" fmla="*/ 130580 h 869630"/>
              <a:gd name="connsiteX225" fmla="*/ 229120 w 869629"/>
              <a:gd name="connsiteY225" fmla="*/ 128026 h 869630"/>
              <a:gd name="connsiteX226" fmla="*/ 223114 w 869629"/>
              <a:gd name="connsiteY226" fmla="*/ 130580 h 869630"/>
              <a:gd name="connsiteX227" fmla="*/ 220506 w 869629"/>
              <a:gd name="connsiteY227" fmla="*/ 136586 h 869630"/>
              <a:gd name="connsiteX228" fmla="*/ 223114 w 869629"/>
              <a:gd name="connsiteY228" fmla="*/ 142538 h 869630"/>
              <a:gd name="connsiteX229" fmla="*/ 226674 w 869629"/>
              <a:gd name="connsiteY229" fmla="*/ 144386 h 869630"/>
              <a:gd name="connsiteX230" fmla="*/ 229147 w 869629"/>
              <a:gd name="connsiteY230" fmla="*/ 144766 h 869630"/>
              <a:gd name="connsiteX231" fmla="*/ 241377 w 869629"/>
              <a:gd name="connsiteY231" fmla="*/ 779270 h 869630"/>
              <a:gd name="connsiteX232" fmla="*/ 222055 w 869629"/>
              <a:gd name="connsiteY232" fmla="*/ 748697 h 869630"/>
              <a:gd name="connsiteX233" fmla="*/ 217598 w 869629"/>
              <a:gd name="connsiteY233" fmla="*/ 747583 h 869630"/>
              <a:gd name="connsiteX234" fmla="*/ 216483 w 869629"/>
              <a:gd name="connsiteY234" fmla="*/ 752040 h 869630"/>
              <a:gd name="connsiteX235" fmla="*/ 230235 w 869629"/>
              <a:gd name="connsiteY235" fmla="*/ 774270 h 869630"/>
              <a:gd name="connsiteX236" fmla="*/ 210532 w 869629"/>
              <a:gd name="connsiteY236" fmla="*/ 765139 h 869630"/>
              <a:gd name="connsiteX237" fmla="*/ 201564 w 869629"/>
              <a:gd name="connsiteY237" fmla="*/ 750926 h 869630"/>
              <a:gd name="connsiteX238" fmla="*/ 192650 w 869629"/>
              <a:gd name="connsiteY238" fmla="*/ 735626 h 869630"/>
              <a:gd name="connsiteX239" fmla="*/ 188193 w 869629"/>
              <a:gd name="connsiteY239" fmla="*/ 734131 h 869630"/>
              <a:gd name="connsiteX240" fmla="*/ 186699 w 869629"/>
              <a:gd name="connsiteY240" fmla="*/ 738642 h 869630"/>
              <a:gd name="connsiteX241" fmla="*/ 186699 w 869629"/>
              <a:gd name="connsiteY241" fmla="*/ 738968 h 869630"/>
              <a:gd name="connsiteX242" fmla="*/ 186807 w 869629"/>
              <a:gd name="connsiteY242" fmla="*/ 738914 h 869630"/>
              <a:gd name="connsiteX243" fmla="*/ 195993 w 869629"/>
              <a:gd name="connsiteY243" fmla="*/ 754241 h 869630"/>
              <a:gd name="connsiteX244" fmla="*/ 199716 w 869629"/>
              <a:gd name="connsiteY244" fmla="*/ 760030 h 869630"/>
              <a:gd name="connsiteX245" fmla="*/ 179171 w 869629"/>
              <a:gd name="connsiteY245" fmla="*/ 749621 h 869630"/>
              <a:gd name="connsiteX246" fmla="*/ 171045 w 869629"/>
              <a:gd name="connsiteY246" fmla="*/ 737474 h 869630"/>
              <a:gd name="connsiteX247" fmla="*/ 162811 w 869629"/>
              <a:gd name="connsiteY247" fmla="*/ 725571 h 869630"/>
              <a:gd name="connsiteX248" fmla="*/ 158354 w 869629"/>
              <a:gd name="connsiteY248" fmla="*/ 724456 h 869630"/>
              <a:gd name="connsiteX249" fmla="*/ 157240 w 869629"/>
              <a:gd name="connsiteY249" fmla="*/ 728913 h 869630"/>
              <a:gd name="connsiteX250" fmla="*/ 165420 w 869629"/>
              <a:gd name="connsiteY250" fmla="*/ 741224 h 869630"/>
              <a:gd name="connsiteX251" fmla="*/ 166643 w 869629"/>
              <a:gd name="connsiteY251" fmla="*/ 743126 h 869630"/>
              <a:gd name="connsiteX252" fmla="*/ 126721 w 869629"/>
              <a:gd name="connsiteY252" fmla="*/ 720679 h 869630"/>
              <a:gd name="connsiteX253" fmla="*/ 122210 w 869629"/>
              <a:gd name="connsiteY253" fmla="*/ 721848 h 869630"/>
              <a:gd name="connsiteX254" fmla="*/ 123324 w 869629"/>
              <a:gd name="connsiteY254" fmla="*/ 726304 h 869630"/>
              <a:gd name="connsiteX255" fmla="*/ 165366 w 869629"/>
              <a:gd name="connsiteY255" fmla="*/ 749812 h 869630"/>
              <a:gd name="connsiteX256" fmla="*/ 161697 w 869629"/>
              <a:gd name="connsiteY256" fmla="*/ 750138 h 869630"/>
              <a:gd name="connsiteX257" fmla="*/ 146777 w 869629"/>
              <a:gd name="connsiteY257" fmla="*/ 751632 h 869630"/>
              <a:gd name="connsiteX258" fmla="*/ 143815 w 869629"/>
              <a:gd name="connsiteY258" fmla="*/ 755356 h 869630"/>
              <a:gd name="connsiteX259" fmla="*/ 147891 w 869629"/>
              <a:gd name="connsiteY259" fmla="*/ 758019 h 869630"/>
              <a:gd name="connsiteX260" fmla="*/ 162050 w 869629"/>
              <a:gd name="connsiteY260" fmla="*/ 756470 h 869630"/>
              <a:gd name="connsiteX261" fmla="*/ 175421 w 869629"/>
              <a:gd name="connsiteY261" fmla="*/ 755192 h 869630"/>
              <a:gd name="connsiteX262" fmla="*/ 195477 w 869629"/>
              <a:gd name="connsiteY262" fmla="*/ 765383 h 869630"/>
              <a:gd name="connsiteX263" fmla="*/ 188519 w 869629"/>
              <a:gd name="connsiteY263" fmla="*/ 765818 h 869630"/>
              <a:gd name="connsiteX264" fmla="*/ 169143 w 869629"/>
              <a:gd name="connsiteY264" fmla="*/ 767313 h 869630"/>
              <a:gd name="connsiteX265" fmla="*/ 166181 w 869629"/>
              <a:gd name="connsiteY265" fmla="*/ 771090 h 869630"/>
              <a:gd name="connsiteX266" fmla="*/ 169850 w 869629"/>
              <a:gd name="connsiteY266" fmla="*/ 773645 h 869630"/>
              <a:gd name="connsiteX267" fmla="*/ 188846 w 869629"/>
              <a:gd name="connsiteY267" fmla="*/ 772150 h 869630"/>
              <a:gd name="connsiteX268" fmla="*/ 206836 w 869629"/>
              <a:gd name="connsiteY268" fmla="*/ 770764 h 869630"/>
              <a:gd name="connsiteX269" fmla="*/ 228658 w 869629"/>
              <a:gd name="connsiteY269" fmla="*/ 780847 h 869630"/>
              <a:gd name="connsiteX270" fmla="*/ 203385 w 869629"/>
              <a:gd name="connsiteY270" fmla="*/ 787070 h 869630"/>
              <a:gd name="connsiteX271" fmla="*/ 201156 w 869629"/>
              <a:gd name="connsiteY271" fmla="*/ 790793 h 869630"/>
              <a:gd name="connsiteX272" fmla="*/ 204879 w 869629"/>
              <a:gd name="connsiteY272" fmla="*/ 793402 h 869630"/>
              <a:gd name="connsiteX273" fmla="*/ 238279 w 869629"/>
              <a:gd name="connsiteY273" fmla="*/ 785168 h 869630"/>
              <a:gd name="connsiteX274" fmla="*/ 254421 w 869629"/>
              <a:gd name="connsiteY274" fmla="*/ 792179 h 869630"/>
              <a:gd name="connsiteX275" fmla="*/ 229147 w 869629"/>
              <a:gd name="connsiteY275" fmla="*/ 797859 h 869630"/>
              <a:gd name="connsiteX276" fmla="*/ 226539 w 869629"/>
              <a:gd name="connsiteY276" fmla="*/ 801935 h 869630"/>
              <a:gd name="connsiteX277" fmla="*/ 230207 w 869629"/>
              <a:gd name="connsiteY277" fmla="*/ 804598 h 869630"/>
              <a:gd name="connsiteX278" fmla="*/ 262791 w 869629"/>
              <a:gd name="connsiteY278" fmla="*/ 795793 h 869630"/>
              <a:gd name="connsiteX279" fmla="*/ 274939 w 869629"/>
              <a:gd name="connsiteY279" fmla="*/ 800902 h 869630"/>
              <a:gd name="connsiteX280" fmla="*/ 279015 w 869629"/>
              <a:gd name="connsiteY280" fmla="*/ 799054 h 869630"/>
              <a:gd name="connsiteX281" fmla="*/ 277167 w 869629"/>
              <a:gd name="connsiteY281" fmla="*/ 794543 h 869630"/>
              <a:gd name="connsiteX282" fmla="*/ 241377 w 869629"/>
              <a:gd name="connsiteY282" fmla="*/ 779270 h 869630"/>
              <a:gd name="connsiteX283" fmla="*/ 883001 w 869629"/>
              <a:gd name="connsiteY283" fmla="*/ 453947 h 869630"/>
              <a:gd name="connsiteX284" fmla="*/ 878489 w 869629"/>
              <a:gd name="connsiteY284" fmla="*/ 451039 h 869630"/>
              <a:gd name="connsiteX285" fmla="*/ 836122 w 869629"/>
              <a:gd name="connsiteY285" fmla="*/ 477481 h 869630"/>
              <a:gd name="connsiteX286" fmla="*/ 830660 w 869629"/>
              <a:gd name="connsiteY286" fmla="*/ 447017 h 869630"/>
              <a:gd name="connsiteX287" fmla="*/ 863244 w 869629"/>
              <a:gd name="connsiteY287" fmla="*/ 341493 h 869630"/>
              <a:gd name="connsiteX288" fmla="*/ 822262 w 869629"/>
              <a:gd name="connsiteY288" fmla="*/ 220424 h 869630"/>
              <a:gd name="connsiteX289" fmla="*/ 816311 w 869629"/>
              <a:gd name="connsiteY289" fmla="*/ 220805 h 869630"/>
              <a:gd name="connsiteX290" fmla="*/ 793157 w 869629"/>
              <a:gd name="connsiteY290" fmla="*/ 274477 h 869630"/>
              <a:gd name="connsiteX291" fmla="*/ 788048 w 869629"/>
              <a:gd name="connsiteY291" fmla="*/ 290783 h 869630"/>
              <a:gd name="connsiteX292" fmla="*/ 776063 w 869629"/>
              <a:gd name="connsiteY292" fmla="*/ 254367 h 869630"/>
              <a:gd name="connsiteX293" fmla="*/ 776389 w 869629"/>
              <a:gd name="connsiteY293" fmla="*/ 247627 h 869630"/>
              <a:gd name="connsiteX294" fmla="*/ 768590 w 869629"/>
              <a:gd name="connsiteY294" fmla="*/ 173518 h 869630"/>
              <a:gd name="connsiteX295" fmla="*/ 768209 w 869629"/>
              <a:gd name="connsiteY295" fmla="*/ 173084 h 869630"/>
              <a:gd name="connsiteX296" fmla="*/ 694427 w 869629"/>
              <a:gd name="connsiteY296" fmla="*/ 93349 h 869630"/>
              <a:gd name="connsiteX297" fmla="*/ 679181 w 869629"/>
              <a:gd name="connsiteY297" fmla="*/ 84055 h 869630"/>
              <a:gd name="connsiteX298" fmla="*/ 666490 w 869629"/>
              <a:gd name="connsiteY298" fmla="*/ 77750 h 869630"/>
              <a:gd name="connsiteX299" fmla="*/ 661653 w 869629"/>
              <a:gd name="connsiteY299" fmla="*/ 80305 h 869630"/>
              <a:gd name="connsiteX300" fmla="*/ 662549 w 869629"/>
              <a:gd name="connsiteY300" fmla="*/ 108704 h 869630"/>
              <a:gd name="connsiteX301" fmla="*/ 658989 w 869629"/>
              <a:gd name="connsiteY301" fmla="*/ 106421 h 869630"/>
              <a:gd name="connsiteX302" fmla="*/ 650184 w 869629"/>
              <a:gd name="connsiteY302" fmla="*/ 100062 h 869630"/>
              <a:gd name="connsiteX303" fmla="*/ 650021 w 869629"/>
              <a:gd name="connsiteY303" fmla="*/ 99953 h 869630"/>
              <a:gd name="connsiteX304" fmla="*/ 630319 w 869629"/>
              <a:gd name="connsiteY304" fmla="*/ 81120 h 869630"/>
              <a:gd name="connsiteX305" fmla="*/ 616622 w 869629"/>
              <a:gd name="connsiteY305" fmla="*/ 61852 h 869630"/>
              <a:gd name="connsiteX306" fmla="*/ 614910 w 869629"/>
              <a:gd name="connsiteY306" fmla="*/ 58075 h 869630"/>
              <a:gd name="connsiteX307" fmla="*/ 615019 w 869629"/>
              <a:gd name="connsiteY307" fmla="*/ 58021 h 869630"/>
              <a:gd name="connsiteX308" fmla="*/ 614475 w 869629"/>
              <a:gd name="connsiteY308" fmla="*/ 57450 h 869630"/>
              <a:gd name="connsiteX309" fmla="*/ 614421 w 869629"/>
              <a:gd name="connsiteY309" fmla="*/ 57396 h 869630"/>
              <a:gd name="connsiteX310" fmla="*/ 614366 w 869629"/>
              <a:gd name="connsiteY310" fmla="*/ 57396 h 869630"/>
              <a:gd name="connsiteX311" fmla="*/ 588196 w 869629"/>
              <a:gd name="connsiteY311" fmla="*/ 34187 h 869630"/>
              <a:gd name="connsiteX312" fmla="*/ 546481 w 869629"/>
              <a:gd name="connsiteY312" fmla="*/ 14811 h 869630"/>
              <a:gd name="connsiteX313" fmla="*/ 505092 w 869629"/>
              <a:gd name="connsiteY313" fmla="*/ 9185 h 869630"/>
              <a:gd name="connsiteX314" fmla="*/ 452208 w 869629"/>
              <a:gd name="connsiteY314" fmla="*/ 272 h 869630"/>
              <a:gd name="connsiteX315" fmla="*/ 452153 w 869629"/>
              <a:gd name="connsiteY315" fmla="*/ 326 h 869630"/>
              <a:gd name="connsiteX316" fmla="*/ 450930 w 869629"/>
              <a:gd name="connsiteY316" fmla="*/ 0 h 869630"/>
              <a:gd name="connsiteX317" fmla="*/ 447968 w 869629"/>
              <a:gd name="connsiteY317" fmla="*/ 1658 h 869630"/>
              <a:gd name="connsiteX318" fmla="*/ 447751 w 869629"/>
              <a:gd name="connsiteY318" fmla="*/ 3995 h 869630"/>
              <a:gd name="connsiteX319" fmla="*/ 460850 w 869629"/>
              <a:gd name="connsiteY319" fmla="*/ 35356 h 869630"/>
              <a:gd name="connsiteX320" fmla="*/ 427994 w 869629"/>
              <a:gd name="connsiteY320" fmla="*/ 55792 h 869630"/>
              <a:gd name="connsiteX321" fmla="*/ 402312 w 869629"/>
              <a:gd name="connsiteY321" fmla="*/ 81120 h 869630"/>
              <a:gd name="connsiteX322" fmla="*/ 404487 w 869629"/>
              <a:gd name="connsiteY322" fmla="*/ 86311 h 869630"/>
              <a:gd name="connsiteX323" fmla="*/ 457779 w 869629"/>
              <a:gd name="connsiteY323" fmla="*/ 90387 h 869630"/>
              <a:gd name="connsiteX324" fmla="*/ 509957 w 869629"/>
              <a:gd name="connsiteY324" fmla="*/ 83539 h 869630"/>
              <a:gd name="connsiteX325" fmla="*/ 523762 w 869629"/>
              <a:gd name="connsiteY325" fmla="*/ 91882 h 869630"/>
              <a:gd name="connsiteX326" fmla="*/ 589636 w 869629"/>
              <a:gd name="connsiteY326" fmla="*/ 107970 h 869630"/>
              <a:gd name="connsiteX327" fmla="*/ 589636 w 869629"/>
              <a:gd name="connsiteY327" fmla="*/ 108024 h 869630"/>
              <a:gd name="connsiteX328" fmla="*/ 618715 w 869629"/>
              <a:gd name="connsiteY328" fmla="*/ 106068 h 869630"/>
              <a:gd name="connsiteX329" fmla="*/ 643662 w 869629"/>
              <a:gd name="connsiteY329" fmla="*/ 104111 h 869630"/>
              <a:gd name="connsiteX330" fmla="*/ 663827 w 869629"/>
              <a:gd name="connsiteY330" fmla="*/ 117373 h 869630"/>
              <a:gd name="connsiteX331" fmla="*/ 703639 w 869629"/>
              <a:gd name="connsiteY331" fmla="*/ 200341 h 869630"/>
              <a:gd name="connsiteX332" fmla="*/ 712227 w 869629"/>
              <a:gd name="connsiteY332" fmla="*/ 209635 h 869630"/>
              <a:gd name="connsiteX333" fmla="*/ 716684 w 869629"/>
              <a:gd name="connsiteY333" fmla="*/ 213766 h 869630"/>
              <a:gd name="connsiteX334" fmla="*/ 742745 w 869629"/>
              <a:gd name="connsiteY334" fmla="*/ 237654 h 869630"/>
              <a:gd name="connsiteX335" fmla="*/ 769296 w 869629"/>
              <a:gd name="connsiteY335" fmla="*/ 268498 h 869630"/>
              <a:gd name="connsiteX336" fmla="*/ 769242 w 869629"/>
              <a:gd name="connsiteY336" fmla="*/ 268553 h 869630"/>
              <a:gd name="connsiteX337" fmla="*/ 777096 w 869629"/>
              <a:gd name="connsiteY337" fmla="*/ 285266 h 869630"/>
              <a:gd name="connsiteX338" fmla="*/ 785113 w 869629"/>
              <a:gd name="connsiteY338" fmla="*/ 301816 h 869630"/>
              <a:gd name="connsiteX339" fmla="*/ 781172 w 869629"/>
              <a:gd name="connsiteY339" fmla="*/ 325541 h 869630"/>
              <a:gd name="connsiteX340" fmla="*/ 780004 w 869629"/>
              <a:gd name="connsiteY340" fmla="*/ 362962 h 869630"/>
              <a:gd name="connsiteX341" fmla="*/ 770356 w 869629"/>
              <a:gd name="connsiteY341" fmla="*/ 351983 h 869630"/>
              <a:gd name="connsiteX342" fmla="*/ 749132 w 869629"/>
              <a:gd name="connsiteY342" fmla="*/ 327715 h 869630"/>
              <a:gd name="connsiteX343" fmla="*/ 743180 w 869629"/>
              <a:gd name="connsiteY343" fmla="*/ 328449 h 869630"/>
              <a:gd name="connsiteX344" fmla="*/ 733832 w 869629"/>
              <a:gd name="connsiteY344" fmla="*/ 416390 h 869630"/>
              <a:gd name="connsiteX345" fmla="*/ 765519 w 869629"/>
              <a:gd name="connsiteY345" fmla="*/ 482373 h 869630"/>
              <a:gd name="connsiteX346" fmla="*/ 784162 w 869629"/>
              <a:gd name="connsiteY346" fmla="*/ 498026 h 869630"/>
              <a:gd name="connsiteX347" fmla="*/ 803321 w 869629"/>
              <a:gd name="connsiteY347" fmla="*/ 514006 h 869630"/>
              <a:gd name="connsiteX348" fmla="*/ 790847 w 869629"/>
              <a:gd name="connsiteY348" fmla="*/ 537513 h 869630"/>
              <a:gd name="connsiteX349" fmla="*/ 783047 w 869629"/>
              <a:gd name="connsiteY349" fmla="*/ 559064 h 869630"/>
              <a:gd name="connsiteX350" fmla="*/ 779977 w 869629"/>
              <a:gd name="connsiteY350" fmla="*/ 572706 h 869630"/>
              <a:gd name="connsiteX351" fmla="*/ 772965 w 869629"/>
              <a:gd name="connsiteY351" fmla="*/ 560178 h 869630"/>
              <a:gd name="connsiteX352" fmla="*/ 756198 w 869629"/>
              <a:gd name="connsiteY352" fmla="*/ 537839 h 869630"/>
              <a:gd name="connsiteX353" fmla="*/ 750626 w 869629"/>
              <a:gd name="connsiteY353" fmla="*/ 538953 h 869630"/>
              <a:gd name="connsiteX354" fmla="*/ 732745 w 869629"/>
              <a:gd name="connsiteY354" fmla="*/ 586294 h 869630"/>
              <a:gd name="connsiteX355" fmla="*/ 728668 w 869629"/>
              <a:gd name="connsiteY355" fmla="*/ 594827 h 869630"/>
              <a:gd name="connsiteX356" fmla="*/ 724592 w 869629"/>
              <a:gd name="connsiteY356" fmla="*/ 602681 h 869630"/>
              <a:gd name="connsiteX357" fmla="*/ 696302 w 869629"/>
              <a:gd name="connsiteY357" fmla="*/ 656652 h 869630"/>
              <a:gd name="connsiteX358" fmla="*/ 688448 w 869629"/>
              <a:gd name="connsiteY358" fmla="*/ 705379 h 869630"/>
              <a:gd name="connsiteX359" fmla="*/ 682497 w 869629"/>
              <a:gd name="connsiteY359" fmla="*/ 707716 h 869630"/>
              <a:gd name="connsiteX360" fmla="*/ 603469 w 869629"/>
              <a:gd name="connsiteY360" fmla="*/ 769541 h 869630"/>
              <a:gd name="connsiteX361" fmla="*/ 579636 w 869629"/>
              <a:gd name="connsiteY361" fmla="*/ 795984 h 869630"/>
              <a:gd name="connsiteX362" fmla="*/ 552514 w 869629"/>
              <a:gd name="connsiteY362" fmla="*/ 805604 h 869630"/>
              <a:gd name="connsiteX363" fmla="*/ 594555 w 869629"/>
              <a:gd name="connsiteY363" fmla="*/ 728207 h 869630"/>
              <a:gd name="connsiteX364" fmla="*/ 590098 w 869629"/>
              <a:gd name="connsiteY364" fmla="*/ 724130 h 869630"/>
              <a:gd name="connsiteX365" fmla="*/ 564037 w 869629"/>
              <a:gd name="connsiteY365" fmla="*/ 732664 h 869630"/>
              <a:gd name="connsiteX366" fmla="*/ 536073 w 869629"/>
              <a:gd name="connsiteY366" fmla="*/ 736387 h 869630"/>
              <a:gd name="connsiteX367" fmla="*/ 535801 w 869629"/>
              <a:gd name="connsiteY367" fmla="*/ 736387 h 869630"/>
              <a:gd name="connsiteX368" fmla="*/ 536290 w 869629"/>
              <a:gd name="connsiteY368" fmla="*/ 738670 h 869630"/>
              <a:gd name="connsiteX369" fmla="*/ 536344 w 869629"/>
              <a:gd name="connsiteY369" fmla="*/ 739566 h 869630"/>
              <a:gd name="connsiteX370" fmla="*/ 535801 w 869629"/>
              <a:gd name="connsiteY370" fmla="*/ 736387 h 869630"/>
              <a:gd name="connsiteX371" fmla="*/ 473894 w 869629"/>
              <a:gd name="connsiteY371" fmla="*/ 755383 h 869630"/>
              <a:gd name="connsiteX372" fmla="*/ 445223 w 869629"/>
              <a:gd name="connsiteY372" fmla="*/ 775221 h 869630"/>
              <a:gd name="connsiteX373" fmla="*/ 414650 w 869629"/>
              <a:gd name="connsiteY373" fmla="*/ 757231 h 869630"/>
              <a:gd name="connsiteX374" fmla="*/ 360271 w 869629"/>
              <a:gd name="connsiteY374" fmla="*/ 746089 h 869630"/>
              <a:gd name="connsiteX375" fmla="*/ 325676 w 869629"/>
              <a:gd name="connsiteY375" fmla="*/ 742311 h 869630"/>
              <a:gd name="connsiteX376" fmla="*/ 290973 w 869629"/>
              <a:gd name="connsiteY376" fmla="*/ 735626 h 869630"/>
              <a:gd name="connsiteX377" fmla="*/ 287250 w 869629"/>
              <a:gd name="connsiteY377" fmla="*/ 740463 h 869630"/>
              <a:gd name="connsiteX378" fmla="*/ 335704 w 869629"/>
              <a:gd name="connsiteY378" fmla="*/ 793375 h 869630"/>
              <a:gd name="connsiteX379" fmla="*/ 359701 w 869629"/>
              <a:gd name="connsiteY379" fmla="*/ 807588 h 869630"/>
              <a:gd name="connsiteX380" fmla="*/ 352852 w 869629"/>
              <a:gd name="connsiteY380" fmla="*/ 805685 h 869630"/>
              <a:gd name="connsiteX381" fmla="*/ 296653 w 869629"/>
              <a:gd name="connsiteY381" fmla="*/ 787206 h 869630"/>
              <a:gd name="connsiteX382" fmla="*/ 195286 w 869629"/>
              <a:gd name="connsiteY382" fmla="*/ 720000 h 869630"/>
              <a:gd name="connsiteX383" fmla="*/ 187813 w 869629"/>
              <a:gd name="connsiteY383" fmla="*/ 717092 h 869630"/>
              <a:gd name="connsiteX384" fmla="*/ 182622 w 869629"/>
              <a:gd name="connsiteY384" fmla="*/ 670811 h 869630"/>
              <a:gd name="connsiteX385" fmla="*/ 158789 w 869629"/>
              <a:gd name="connsiteY385" fmla="*/ 619802 h 869630"/>
              <a:gd name="connsiteX386" fmla="*/ 138679 w 869629"/>
              <a:gd name="connsiteY386" fmla="*/ 591838 h 869630"/>
              <a:gd name="connsiteX387" fmla="*/ 121585 w 869629"/>
              <a:gd name="connsiteY387" fmla="*/ 557542 h 869630"/>
              <a:gd name="connsiteX388" fmla="*/ 115579 w 869629"/>
              <a:gd name="connsiteY388" fmla="*/ 557216 h 869630"/>
              <a:gd name="connsiteX389" fmla="*/ 103486 w 869629"/>
              <a:gd name="connsiteY389" fmla="*/ 589338 h 869630"/>
              <a:gd name="connsiteX390" fmla="*/ 64570 w 869629"/>
              <a:gd name="connsiteY390" fmla="*/ 525474 h 869630"/>
              <a:gd name="connsiteX391" fmla="*/ 124113 w 869629"/>
              <a:gd name="connsiteY391" fmla="*/ 438701 h 869630"/>
              <a:gd name="connsiteX392" fmla="*/ 126341 w 869629"/>
              <a:gd name="connsiteY392" fmla="*/ 339237 h 869630"/>
              <a:gd name="connsiteX393" fmla="*/ 121884 w 869629"/>
              <a:gd name="connsiteY393" fmla="*/ 337009 h 869630"/>
              <a:gd name="connsiteX394" fmla="*/ 99165 w 869629"/>
              <a:gd name="connsiteY394" fmla="*/ 352255 h 869630"/>
              <a:gd name="connsiteX395" fmla="*/ 84245 w 869629"/>
              <a:gd name="connsiteY395" fmla="*/ 368669 h 869630"/>
              <a:gd name="connsiteX396" fmla="*/ 81637 w 869629"/>
              <a:gd name="connsiteY396" fmla="*/ 344890 h 869630"/>
              <a:gd name="connsiteX397" fmla="*/ 79789 w 869629"/>
              <a:gd name="connsiteY397" fmla="*/ 329590 h 869630"/>
              <a:gd name="connsiteX398" fmla="*/ 74951 w 869629"/>
              <a:gd name="connsiteY398" fmla="*/ 311708 h 869630"/>
              <a:gd name="connsiteX399" fmla="*/ 81256 w 869629"/>
              <a:gd name="connsiteY399" fmla="*/ 300512 h 869630"/>
              <a:gd name="connsiteX400" fmla="*/ 88159 w 869629"/>
              <a:gd name="connsiteY400" fmla="*/ 287657 h 869630"/>
              <a:gd name="connsiteX401" fmla="*/ 164333 w 869629"/>
              <a:gd name="connsiteY401" fmla="*/ 211483 h 869630"/>
              <a:gd name="connsiteX402" fmla="*/ 175149 w 869629"/>
              <a:gd name="connsiteY402" fmla="*/ 193601 h 869630"/>
              <a:gd name="connsiteX403" fmla="*/ 184117 w 869629"/>
              <a:gd name="connsiteY403" fmla="*/ 175339 h 869630"/>
              <a:gd name="connsiteX404" fmla="*/ 196156 w 869629"/>
              <a:gd name="connsiteY404" fmla="*/ 129575 h 869630"/>
              <a:gd name="connsiteX405" fmla="*/ 211293 w 869629"/>
              <a:gd name="connsiteY405" fmla="*/ 122047 h 869630"/>
              <a:gd name="connsiteX406" fmla="*/ 227544 w 869629"/>
              <a:gd name="connsiteY406" fmla="*/ 113595 h 869630"/>
              <a:gd name="connsiteX407" fmla="*/ 250780 w 869629"/>
              <a:gd name="connsiteY407" fmla="*/ 113487 h 869630"/>
              <a:gd name="connsiteX408" fmla="*/ 274232 w 869629"/>
              <a:gd name="connsiteY408" fmla="*/ 113106 h 869630"/>
              <a:gd name="connsiteX409" fmla="*/ 324127 w 869629"/>
              <a:gd name="connsiteY409" fmla="*/ 107861 h 869630"/>
              <a:gd name="connsiteX410" fmla="*/ 367718 w 869629"/>
              <a:gd name="connsiteY410" fmla="*/ 85523 h 869630"/>
              <a:gd name="connsiteX411" fmla="*/ 399024 w 869629"/>
              <a:gd name="connsiteY411" fmla="*/ 50493 h 869630"/>
              <a:gd name="connsiteX412" fmla="*/ 412449 w 869629"/>
              <a:gd name="connsiteY412" fmla="*/ 10273 h 869630"/>
              <a:gd name="connsiteX413" fmla="*/ 407992 w 869629"/>
              <a:gd name="connsiteY413" fmla="*/ 6930 h 869630"/>
              <a:gd name="connsiteX414" fmla="*/ 343504 w 869629"/>
              <a:gd name="connsiteY414" fmla="*/ 24812 h 869630"/>
              <a:gd name="connsiteX415" fmla="*/ 320404 w 869629"/>
              <a:gd name="connsiteY415" fmla="*/ 30057 h 869630"/>
              <a:gd name="connsiteX416" fmla="*/ 320404 w 869629"/>
              <a:gd name="connsiteY416" fmla="*/ 30111 h 869630"/>
              <a:gd name="connsiteX417" fmla="*/ 259313 w 869629"/>
              <a:gd name="connsiteY417" fmla="*/ 59841 h 869630"/>
              <a:gd name="connsiteX418" fmla="*/ 223604 w 869629"/>
              <a:gd name="connsiteY418" fmla="*/ 108296 h 869630"/>
              <a:gd name="connsiteX419" fmla="*/ 208276 w 869629"/>
              <a:gd name="connsiteY419" fmla="*/ 116041 h 869630"/>
              <a:gd name="connsiteX420" fmla="*/ 197515 w 869629"/>
              <a:gd name="connsiteY420" fmla="*/ 121150 h 869630"/>
              <a:gd name="connsiteX421" fmla="*/ 199009 w 869629"/>
              <a:gd name="connsiteY421" fmla="*/ 110525 h 869630"/>
              <a:gd name="connsiteX422" fmla="*/ 201618 w 869629"/>
              <a:gd name="connsiteY422" fmla="*/ 91828 h 869630"/>
              <a:gd name="connsiteX423" fmla="*/ 197161 w 869629"/>
              <a:gd name="connsiteY423" fmla="*/ 88539 h 869630"/>
              <a:gd name="connsiteX424" fmla="*/ 141261 w 869629"/>
              <a:gd name="connsiteY424" fmla="*/ 125363 h 869630"/>
              <a:gd name="connsiteX425" fmla="*/ 124439 w 869629"/>
              <a:gd name="connsiteY425" fmla="*/ 139494 h 869630"/>
              <a:gd name="connsiteX426" fmla="*/ 124493 w 869629"/>
              <a:gd name="connsiteY426" fmla="*/ 139549 h 869630"/>
              <a:gd name="connsiteX427" fmla="*/ 82017 w 869629"/>
              <a:gd name="connsiteY427" fmla="*/ 276651 h 869630"/>
              <a:gd name="connsiteX428" fmla="*/ 82017 w 869629"/>
              <a:gd name="connsiteY428" fmla="*/ 285782 h 869630"/>
              <a:gd name="connsiteX429" fmla="*/ 74951 w 869629"/>
              <a:gd name="connsiteY429" fmla="*/ 297876 h 869630"/>
              <a:gd name="connsiteX430" fmla="*/ 72451 w 869629"/>
              <a:gd name="connsiteY430" fmla="*/ 303501 h 869630"/>
              <a:gd name="connsiteX431" fmla="*/ 66337 w 869629"/>
              <a:gd name="connsiteY431" fmla="*/ 284858 h 869630"/>
              <a:gd name="connsiteX432" fmla="*/ 50357 w 869629"/>
              <a:gd name="connsiteY432" fmla="*/ 248279 h 869630"/>
              <a:gd name="connsiteX433" fmla="*/ 44732 w 869629"/>
              <a:gd name="connsiteY433" fmla="*/ 247953 h 869630"/>
              <a:gd name="connsiteX434" fmla="*/ 17936 w 869629"/>
              <a:gd name="connsiteY434" fmla="*/ 307931 h 869630"/>
              <a:gd name="connsiteX435" fmla="*/ 9756 w 869629"/>
              <a:gd name="connsiteY435" fmla="*/ 329916 h 869630"/>
              <a:gd name="connsiteX436" fmla="*/ 37666 w 869629"/>
              <a:gd name="connsiteY436" fmla="*/ 478541 h 869630"/>
              <a:gd name="connsiteX437" fmla="*/ 40275 w 869629"/>
              <a:gd name="connsiteY437" fmla="*/ 484493 h 869630"/>
              <a:gd name="connsiteX438" fmla="*/ 40275 w 869629"/>
              <a:gd name="connsiteY438" fmla="*/ 494195 h 869630"/>
              <a:gd name="connsiteX439" fmla="*/ 40112 w 869629"/>
              <a:gd name="connsiteY439" fmla="*/ 500934 h 869630"/>
              <a:gd name="connsiteX440" fmla="*/ 28317 w 869629"/>
              <a:gd name="connsiteY440" fmla="*/ 491232 h 869630"/>
              <a:gd name="connsiteX441" fmla="*/ 8207 w 869629"/>
              <a:gd name="connsiteY441" fmla="*/ 476693 h 869630"/>
              <a:gd name="connsiteX442" fmla="*/ 3017 w 869629"/>
              <a:gd name="connsiteY442" fmla="*/ 479357 h 869630"/>
              <a:gd name="connsiteX443" fmla="*/ 13778 w 869629"/>
              <a:gd name="connsiteY443" fmla="*/ 578766 h 869630"/>
              <a:gd name="connsiteX444" fmla="*/ 62613 w 869629"/>
              <a:gd name="connsiteY444" fmla="*/ 645103 h 869630"/>
              <a:gd name="connsiteX445" fmla="*/ 108432 w 869629"/>
              <a:gd name="connsiteY445" fmla="*/ 687579 h 869630"/>
              <a:gd name="connsiteX446" fmla="*/ 115172 w 869629"/>
              <a:gd name="connsiteY446" fmla="*/ 697280 h 869630"/>
              <a:gd name="connsiteX447" fmla="*/ 116395 w 869629"/>
              <a:gd name="connsiteY447" fmla="*/ 699183 h 869630"/>
              <a:gd name="connsiteX448" fmla="*/ 117454 w 869629"/>
              <a:gd name="connsiteY448" fmla="*/ 702362 h 869630"/>
              <a:gd name="connsiteX449" fmla="*/ 87561 w 869629"/>
              <a:gd name="connsiteY449" fmla="*/ 703205 h 869630"/>
              <a:gd name="connsiteX450" fmla="*/ 85332 w 869629"/>
              <a:gd name="connsiteY450" fmla="*/ 708776 h 869630"/>
              <a:gd name="connsiteX451" fmla="*/ 110660 w 869629"/>
              <a:gd name="connsiteY451" fmla="*/ 738914 h 869630"/>
              <a:gd name="connsiteX452" fmla="*/ 136043 w 869629"/>
              <a:gd name="connsiteY452" fmla="*/ 774678 h 869630"/>
              <a:gd name="connsiteX453" fmla="*/ 204200 w 869629"/>
              <a:gd name="connsiteY453" fmla="*/ 816393 h 869630"/>
              <a:gd name="connsiteX454" fmla="*/ 287114 w 869629"/>
              <a:gd name="connsiteY454" fmla="*/ 815822 h 869630"/>
              <a:gd name="connsiteX455" fmla="*/ 380164 w 869629"/>
              <a:gd name="connsiteY455" fmla="*/ 841150 h 869630"/>
              <a:gd name="connsiteX456" fmla="*/ 313393 w 869629"/>
              <a:gd name="connsiteY456" fmla="*/ 864875 h 869630"/>
              <a:gd name="connsiteX457" fmla="*/ 311164 w 869629"/>
              <a:gd name="connsiteY457" fmla="*/ 868217 h 869630"/>
              <a:gd name="connsiteX458" fmla="*/ 312279 w 869629"/>
              <a:gd name="connsiteY458" fmla="*/ 876452 h 869630"/>
              <a:gd name="connsiteX459" fmla="*/ 317850 w 869629"/>
              <a:gd name="connsiteY459" fmla="*/ 885311 h 869630"/>
              <a:gd name="connsiteX460" fmla="*/ 320459 w 869629"/>
              <a:gd name="connsiteY460" fmla="*/ 886480 h 869630"/>
              <a:gd name="connsiteX461" fmla="*/ 356603 w 869629"/>
              <a:gd name="connsiteY461" fmla="*/ 877892 h 869630"/>
              <a:gd name="connsiteX462" fmla="*/ 393480 w 869629"/>
              <a:gd name="connsiteY462" fmla="*/ 864521 h 869630"/>
              <a:gd name="connsiteX463" fmla="*/ 421771 w 869629"/>
              <a:gd name="connsiteY463" fmla="*/ 860010 h 869630"/>
              <a:gd name="connsiteX464" fmla="*/ 441527 w 869629"/>
              <a:gd name="connsiteY464" fmla="*/ 858570 h 869630"/>
              <a:gd name="connsiteX465" fmla="*/ 457072 w 869629"/>
              <a:gd name="connsiteY465" fmla="*/ 856287 h 869630"/>
              <a:gd name="connsiteX466" fmla="*/ 510853 w 869629"/>
              <a:gd name="connsiteY466" fmla="*/ 871587 h 869630"/>
              <a:gd name="connsiteX467" fmla="*/ 564879 w 869629"/>
              <a:gd name="connsiteY467" fmla="*/ 879060 h 869630"/>
              <a:gd name="connsiteX468" fmla="*/ 567488 w 869629"/>
              <a:gd name="connsiteY468" fmla="*/ 877511 h 869630"/>
              <a:gd name="connsiteX469" fmla="*/ 572325 w 869629"/>
              <a:gd name="connsiteY469" fmla="*/ 864875 h 869630"/>
              <a:gd name="connsiteX470" fmla="*/ 569716 w 869629"/>
              <a:gd name="connsiteY470" fmla="*/ 851830 h 869630"/>
              <a:gd name="connsiteX471" fmla="*/ 567053 w 869629"/>
              <a:gd name="connsiteY471" fmla="*/ 850037 h 869630"/>
              <a:gd name="connsiteX472" fmla="*/ 533926 w 869629"/>
              <a:gd name="connsiteY472" fmla="*/ 845851 h 869630"/>
              <a:gd name="connsiteX473" fmla="*/ 506424 w 869629"/>
              <a:gd name="connsiteY473" fmla="*/ 840063 h 869630"/>
              <a:gd name="connsiteX474" fmla="*/ 541019 w 869629"/>
              <a:gd name="connsiteY474" fmla="*/ 816828 h 869630"/>
              <a:gd name="connsiteX475" fmla="*/ 555884 w 869629"/>
              <a:gd name="connsiteY475" fmla="*/ 816094 h 869630"/>
              <a:gd name="connsiteX476" fmla="*/ 571021 w 869629"/>
              <a:gd name="connsiteY476" fmla="*/ 815034 h 869630"/>
              <a:gd name="connsiteX477" fmla="*/ 655402 w 869629"/>
              <a:gd name="connsiteY477" fmla="*/ 814599 h 869630"/>
              <a:gd name="connsiteX478" fmla="*/ 726902 w 869629"/>
              <a:gd name="connsiteY478" fmla="*/ 775846 h 869630"/>
              <a:gd name="connsiteX479" fmla="*/ 773835 w 869629"/>
              <a:gd name="connsiteY479" fmla="*/ 726332 h 869630"/>
              <a:gd name="connsiteX480" fmla="*/ 794325 w 869629"/>
              <a:gd name="connsiteY480" fmla="*/ 690921 h 869630"/>
              <a:gd name="connsiteX481" fmla="*/ 790249 w 869629"/>
              <a:gd name="connsiteY481" fmla="*/ 686845 h 869630"/>
              <a:gd name="connsiteX482" fmla="*/ 771878 w 869629"/>
              <a:gd name="connsiteY482" fmla="*/ 690025 h 869630"/>
              <a:gd name="connsiteX483" fmla="*/ 784026 w 869629"/>
              <a:gd name="connsiteY483" fmla="*/ 665186 h 869630"/>
              <a:gd name="connsiteX484" fmla="*/ 830850 w 869629"/>
              <a:gd name="connsiteY484" fmla="*/ 634667 h 869630"/>
              <a:gd name="connsiteX485" fmla="*/ 874793 w 869629"/>
              <a:gd name="connsiteY485" fmla="*/ 549742 h 869630"/>
              <a:gd name="connsiteX486" fmla="*/ 883028 w 869629"/>
              <a:gd name="connsiteY486" fmla="*/ 479737 h 869630"/>
              <a:gd name="connsiteX487" fmla="*/ 883408 w 869629"/>
              <a:gd name="connsiteY487" fmla="*/ 465932 h 869630"/>
              <a:gd name="connsiteX488" fmla="*/ 883001 w 869629"/>
              <a:gd name="connsiteY488" fmla="*/ 453947 h 869630"/>
              <a:gd name="connsiteX489" fmla="*/ 457507 w 869629"/>
              <a:gd name="connsiteY489" fmla="*/ 83675 h 869630"/>
              <a:gd name="connsiteX490" fmla="*/ 411444 w 869629"/>
              <a:gd name="connsiteY490" fmla="*/ 80495 h 869630"/>
              <a:gd name="connsiteX491" fmla="*/ 432206 w 869629"/>
              <a:gd name="connsiteY491" fmla="*/ 60956 h 869630"/>
              <a:gd name="connsiteX492" fmla="*/ 464953 w 869629"/>
              <a:gd name="connsiteY492" fmla="*/ 40791 h 869630"/>
              <a:gd name="connsiteX493" fmla="*/ 477237 w 869629"/>
              <a:gd name="connsiteY493" fmla="*/ 54705 h 869630"/>
              <a:gd name="connsiteX494" fmla="*/ 435929 w 869629"/>
              <a:gd name="connsiteY494" fmla="*/ 68402 h 869630"/>
              <a:gd name="connsiteX495" fmla="*/ 434081 w 869629"/>
              <a:gd name="connsiteY495" fmla="*/ 72913 h 869630"/>
              <a:gd name="connsiteX496" fmla="*/ 438158 w 869629"/>
              <a:gd name="connsiteY496" fmla="*/ 74761 h 869630"/>
              <a:gd name="connsiteX497" fmla="*/ 482808 w 869629"/>
              <a:gd name="connsiteY497" fmla="*/ 60331 h 869630"/>
              <a:gd name="connsiteX498" fmla="*/ 503027 w 869629"/>
              <a:gd name="connsiteY498" fmla="*/ 78375 h 869630"/>
              <a:gd name="connsiteX499" fmla="*/ 457507 w 869629"/>
              <a:gd name="connsiteY499" fmla="*/ 83675 h 869630"/>
              <a:gd name="connsiteX500" fmla="*/ 618443 w 869629"/>
              <a:gd name="connsiteY500" fmla="*/ 99274 h 869630"/>
              <a:gd name="connsiteX501" fmla="*/ 593930 w 869629"/>
              <a:gd name="connsiteY501" fmla="*/ 101176 h 869630"/>
              <a:gd name="connsiteX502" fmla="*/ 527213 w 869629"/>
              <a:gd name="connsiteY502" fmla="*/ 85876 h 869630"/>
              <a:gd name="connsiteX503" fmla="*/ 471312 w 869629"/>
              <a:gd name="connsiteY503" fmla="*/ 38590 h 869630"/>
              <a:gd name="connsiteX504" fmla="*/ 467073 w 869629"/>
              <a:gd name="connsiteY504" fmla="*/ 32801 h 869630"/>
              <a:gd name="connsiteX505" fmla="*/ 455496 w 869629"/>
              <a:gd name="connsiteY505" fmla="*/ 8126 h 869630"/>
              <a:gd name="connsiteX506" fmla="*/ 504440 w 869629"/>
              <a:gd name="connsiteY506" fmla="*/ 15871 h 869630"/>
              <a:gd name="connsiteX507" fmla="*/ 544660 w 869629"/>
              <a:gd name="connsiteY507" fmla="*/ 21061 h 869630"/>
              <a:gd name="connsiteX508" fmla="*/ 584582 w 869629"/>
              <a:gd name="connsiteY508" fmla="*/ 39704 h 869630"/>
              <a:gd name="connsiteX509" fmla="*/ 609746 w 869629"/>
              <a:gd name="connsiteY509" fmla="*/ 61880 h 869630"/>
              <a:gd name="connsiteX510" fmla="*/ 625563 w 869629"/>
              <a:gd name="connsiteY510" fmla="*/ 85496 h 869630"/>
              <a:gd name="connsiteX511" fmla="*/ 637711 w 869629"/>
              <a:gd name="connsiteY511" fmla="*/ 97861 h 869630"/>
              <a:gd name="connsiteX512" fmla="*/ 618443 w 869629"/>
              <a:gd name="connsiteY512" fmla="*/ 99274 h 869630"/>
              <a:gd name="connsiteX513" fmla="*/ 747746 w 869629"/>
              <a:gd name="connsiteY513" fmla="*/ 233088 h 869630"/>
              <a:gd name="connsiteX514" fmla="*/ 720951 w 869629"/>
              <a:gd name="connsiteY514" fmla="*/ 208521 h 869630"/>
              <a:gd name="connsiteX515" fmla="*/ 708640 w 869629"/>
              <a:gd name="connsiteY515" fmla="*/ 196210 h 869630"/>
              <a:gd name="connsiteX516" fmla="*/ 668256 w 869629"/>
              <a:gd name="connsiteY516" fmla="*/ 85849 h 869630"/>
              <a:gd name="connsiteX517" fmla="*/ 676219 w 869629"/>
              <a:gd name="connsiteY517" fmla="*/ 89980 h 869630"/>
              <a:gd name="connsiteX518" fmla="*/ 691138 w 869629"/>
              <a:gd name="connsiteY518" fmla="*/ 98567 h 869630"/>
              <a:gd name="connsiteX519" fmla="*/ 762095 w 869629"/>
              <a:gd name="connsiteY519" fmla="*/ 174904 h 869630"/>
              <a:gd name="connsiteX520" fmla="*/ 761932 w 869629"/>
              <a:gd name="connsiteY520" fmla="*/ 174959 h 869630"/>
              <a:gd name="connsiteX521" fmla="*/ 769731 w 869629"/>
              <a:gd name="connsiteY521" fmla="*/ 247573 h 869630"/>
              <a:gd name="connsiteX522" fmla="*/ 769731 w 869629"/>
              <a:gd name="connsiteY522" fmla="*/ 254313 h 869630"/>
              <a:gd name="connsiteX523" fmla="*/ 770682 w 869629"/>
              <a:gd name="connsiteY523" fmla="*/ 259829 h 869630"/>
              <a:gd name="connsiteX524" fmla="*/ 747746 w 869629"/>
              <a:gd name="connsiteY524" fmla="*/ 233088 h 869630"/>
              <a:gd name="connsiteX525" fmla="*/ 263389 w 869629"/>
              <a:gd name="connsiteY525" fmla="*/ 64679 h 869630"/>
              <a:gd name="connsiteX526" fmla="*/ 321872 w 869629"/>
              <a:gd name="connsiteY526" fmla="*/ 36334 h 869630"/>
              <a:gd name="connsiteX527" fmla="*/ 344971 w 869629"/>
              <a:gd name="connsiteY527" fmla="*/ 31144 h 869630"/>
              <a:gd name="connsiteX528" fmla="*/ 405220 w 869629"/>
              <a:gd name="connsiteY528" fmla="*/ 15219 h 869630"/>
              <a:gd name="connsiteX529" fmla="*/ 393426 w 869629"/>
              <a:gd name="connsiteY529" fmla="*/ 46797 h 869630"/>
              <a:gd name="connsiteX530" fmla="*/ 363288 w 869629"/>
              <a:gd name="connsiteY530" fmla="*/ 80713 h 869630"/>
              <a:gd name="connsiteX531" fmla="*/ 322252 w 869629"/>
              <a:gd name="connsiteY531" fmla="*/ 101584 h 869630"/>
              <a:gd name="connsiteX532" fmla="*/ 274531 w 869629"/>
              <a:gd name="connsiteY532" fmla="*/ 106774 h 869630"/>
              <a:gd name="connsiteX533" fmla="*/ 250372 w 869629"/>
              <a:gd name="connsiteY533" fmla="*/ 106774 h 869630"/>
              <a:gd name="connsiteX534" fmla="*/ 231675 w 869629"/>
              <a:gd name="connsiteY534" fmla="*/ 107100 h 869630"/>
              <a:gd name="connsiteX535" fmla="*/ 263389 w 869629"/>
              <a:gd name="connsiteY535" fmla="*/ 64679 h 869630"/>
              <a:gd name="connsiteX536" fmla="*/ 88675 w 869629"/>
              <a:gd name="connsiteY536" fmla="*/ 276678 h 869630"/>
              <a:gd name="connsiteX537" fmla="*/ 130390 w 869629"/>
              <a:gd name="connsiteY537" fmla="*/ 142918 h 869630"/>
              <a:gd name="connsiteX538" fmla="*/ 145690 w 869629"/>
              <a:gd name="connsiteY538" fmla="*/ 130608 h 869630"/>
              <a:gd name="connsiteX539" fmla="*/ 194308 w 869629"/>
              <a:gd name="connsiteY539" fmla="*/ 97018 h 869630"/>
              <a:gd name="connsiteX540" fmla="*/ 192650 w 869629"/>
              <a:gd name="connsiteY540" fmla="*/ 109818 h 869630"/>
              <a:gd name="connsiteX541" fmla="*/ 177731 w 869629"/>
              <a:gd name="connsiteY541" fmla="*/ 172758 h 869630"/>
              <a:gd name="connsiteX542" fmla="*/ 169197 w 869629"/>
              <a:gd name="connsiteY542" fmla="*/ 190232 h 869630"/>
              <a:gd name="connsiteX543" fmla="*/ 158735 w 869629"/>
              <a:gd name="connsiteY543" fmla="*/ 207787 h 869630"/>
              <a:gd name="connsiteX544" fmla="*/ 88675 w 869629"/>
              <a:gd name="connsiteY544" fmla="*/ 279233 h 869630"/>
              <a:gd name="connsiteX545" fmla="*/ 88675 w 869629"/>
              <a:gd name="connsiteY545" fmla="*/ 276678 h 869630"/>
              <a:gd name="connsiteX546" fmla="*/ 339400 w 869629"/>
              <a:gd name="connsiteY546" fmla="*/ 787804 h 869630"/>
              <a:gd name="connsiteX547" fmla="*/ 296462 w 869629"/>
              <a:gd name="connsiteY547" fmla="*/ 743534 h 869630"/>
              <a:gd name="connsiteX548" fmla="*/ 324915 w 869629"/>
              <a:gd name="connsiteY548" fmla="*/ 749105 h 869630"/>
              <a:gd name="connsiteX549" fmla="*/ 359510 w 869629"/>
              <a:gd name="connsiteY549" fmla="*/ 752719 h 869630"/>
              <a:gd name="connsiteX550" fmla="*/ 359510 w 869629"/>
              <a:gd name="connsiteY550" fmla="*/ 752774 h 869630"/>
              <a:gd name="connsiteX551" fmla="*/ 412422 w 869629"/>
              <a:gd name="connsiteY551" fmla="*/ 763237 h 869630"/>
              <a:gd name="connsiteX552" fmla="*/ 440386 w 869629"/>
              <a:gd name="connsiteY552" fmla="*/ 779787 h 869630"/>
              <a:gd name="connsiteX553" fmla="*/ 426798 w 869629"/>
              <a:gd name="connsiteY553" fmla="*/ 795821 h 869630"/>
              <a:gd name="connsiteX554" fmla="*/ 406579 w 869629"/>
              <a:gd name="connsiteY554" fmla="*/ 787369 h 869630"/>
              <a:gd name="connsiteX555" fmla="*/ 395655 w 869629"/>
              <a:gd name="connsiteY555" fmla="*/ 772884 h 869630"/>
              <a:gd name="connsiteX556" fmla="*/ 389404 w 869629"/>
              <a:gd name="connsiteY556" fmla="*/ 766416 h 869630"/>
              <a:gd name="connsiteX557" fmla="*/ 384838 w 869629"/>
              <a:gd name="connsiteY557" fmla="*/ 766960 h 869630"/>
              <a:gd name="connsiteX558" fmla="*/ 384893 w 869629"/>
              <a:gd name="connsiteY558" fmla="*/ 771253 h 869630"/>
              <a:gd name="connsiteX559" fmla="*/ 384893 w 869629"/>
              <a:gd name="connsiteY559" fmla="*/ 771362 h 869630"/>
              <a:gd name="connsiteX560" fmla="*/ 395763 w 869629"/>
              <a:gd name="connsiteY560" fmla="*/ 782994 h 869630"/>
              <a:gd name="connsiteX561" fmla="*/ 379322 w 869629"/>
              <a:gd name="connsiteY561" fmla="*/ 776417 h 869630"/>
              <a:gd name="connsiteX562" fmla="*/ 366223 w 869629"/>
              <a:gd name="connsiteY562" fmla="*/ 758807 h 869630"/>
              <a:gd name="connsiteX563" fmla="*/ 362880 w 869629"/>
              <a:gd name="connsiteY563" fmla="*/ 756959 h 869630"/>
              <a:gd name="connsiteX564" fmla="*/ 359538 w 869629"/>
              <a:gd name="connsiteY564" fmla="*/ 755790 h 869630"/>
              <a:gd name="connsiteX565" fmla="*/ 355814 w 869629"/>
              <a:gd name="connsiteY565" fmla="*/ 758807 h 869630"/>
              <a:gd name="connsiteX566" fmla="*/ 360271 w 869629"/>
              <a:gd name="connsiteY566" fmla="*/ 762829 h 869630"/>
              <a:gd name="connsiteX567" fmla="*/ 369620 w 869629"/>
              <a:gd name="connsiteY567" fmla="*/ 772476 h 869630"/>
              <a:gd name="connsiteX568" fmla="*/ 326736 w 869629"/>
              <a:gd name="connsiteY568" fmla="*/ 755002 h 869630"/>
              <a:gd name="connsiteX569" fmla="*/ 322279 w 869629"/>
              <a:gd name="connsiteY569" fmla="*/ 756905 h 869630"/>
              <a:gd name="connsiteX570" fmla="*/ 324127 w 869629"/>
              <a:gd name="connsiteY570" fmla="*/ 760927 h 869630"/>
              <a:gd name="connsiteX571" fmla="*/ 367228 w 869629"/>
              <a:gd name="connsiteY571" fmla="*/ 778591 h 869630"/>
              <a:gd name="connsiteX572" fmla="*/ 364375 w 869629"/>
              <a:gd name="connsiteY572" fmla="*/ 778863 h 869630"/>
              <a:gd name="connsiteX573" fmla="*/ 351004 w 869629"/>
              <a:gd name="connsiteY573" fmla="*/ 778428 h 869630"/>
              <a:gd name="connsiteX574" fmla="*/ 347662 w 869629"/>
              <a:gd name="connsiteY574" fmla="*/ 781444 h 869630"/>
              <a:gd name="connsiteX575" fmla="*/ 350570 w 869629"/>
              <a:gd name="connsiteY575" fmla="*/ 785168 h 869630"/>
              <a:gd name="connsiteX576" fmla="*/ 364728 w 869629"/>
              <a:gd name="connsiteY576" fmla="*/ 785548 h 869630"/>
              <a:gd name="connsiteX577" fmla="*/ 378262 w 869629"/>
              <a:gd name="connsiteY577" fmla="*/ 782994 h 869630"/>
              <a:gd name="connsiteX578" fmla="*/ 396578 w 869629"/>
              <a:gd name="connsiteY578" fmla="*/ 790277 h 869630"/>
              <a:gd name="connsiteX579" fmla="*/ 389730 w 869629"/>
              <a:gd name="connsiteY579" fmla="*/ 792233 h 869630"/>
              <a:gd name="connsiteX580" fmla="*/ 374811 w 869629"/>
              <a:gd name="connsiteY580" fmla="*/ 794081 h 869630"/>
              <a:gd name="connsiteX581" fmla="*/ 371848 w 869629"/>
              <a:gd name="connsiteY581" fmla="*/ 797424 h 869630"/>
              <a:gd name="connsiteX582" fmla="*/ 375137 w 869629"/>
              <a:gd name="connsiteY582" fmla="*/ 800821 h 869630"/>
              <a:gd name="connsiteX583" fmla="*/ 391225 w 869629"/>
              <a:gd name="connsiteY583" fmla="*/ 798538 h 869630"/>
              <a:gd name="connsiteX584" fmla="*/ 405030 w 869629"/>
              <a:gd name="connsiteY584" fmla="*/ 793810 h 869630"/>
              <a:gd name="connsiteX585" fmla="*/ 423401 w 869629"/>
              <a:gd name="connsiteY585" fmla="*/ 801283 h 869630"/>
              <a:gd name="connsiteX586" fmla="*/ 408264 w 869629"/>
              <a:gd name="connsiteY586" fmla="*/ 820931 h 869630"/>
              <a:gd name="connsiteX587" fmla="*/ 399024 w 869629"/>
              <a:gd name="connsiteY587" fmla="*/ 818485 h 869630"/>
              <a:gd name="connsiteX588" fmla="*/ 339400 w 869629"/>
              <a:gd name="connsiteY588" fmla="*/ 787804 h 869630"/>
              <a:gd name="connsiteX589" fmla="*/ 84572 w 869629"/>
              <a:gd name="connsiteY589" fmla="*/ 379485 h 869630"/>
              <a:gd name="connsiteX590" fmla="*/ 84952 w 869629"/>
              <a:gd name="connsiteY590" fmla="*/ 379105 h 869630"/>
              <a:gd name="connsiteX591" fmla="*/ 103214 w 869629"/>
              <a:gd name="connsiteY591" fmla="*/ 357119 h 869630"/>
              <a:gd name="connsiteX592" fmla="*/ 120933 w 869629"/>
              <a:gd name="connsiteY592" fmla="*/ 344863 h 869630"/>
              <a:gd name="connsiteX593" fmla="*/ 118107 w 869629"/>
              <a:gd name="connsiteY593" fmla="*/ 436473 h 869630"/>
              <a:gd name="connsiteX594" fmla="*/ 60032 w 869629"/>
              <a:gd name="connsiteY594" fmla="*/ 520610 h 869630"/>
              <a:gd name="connsiteX595" fmla="*/ 54189 w 869629"/>
              <a:gd name="connsiteY595" fmla="*/ 514441 h 869630"/>
              <a:gd name="connsiteX596" fmla="*/ 69217 w 869629"/>
              <a:gd name="connsiteY596" fmla="*/ 487890 h 869630"/>
              <a:gd name="connsiteX597" fmla="*/ 69326 w 869629"/>
              <a:gd name="connsiteY597" fmla="*/ 487890 h 869630"/>
              <a:gd name="connsiteX598" fmla="*/ 73783 w 869629"/>
              <a:gd name="connsiteY598" fmla="*/ 485281 h 869630"/>
              <a:gd name="connsiteX599" fmla="*/ 88648 w 869629"/>
              <a:gd name="connsiteY599" fmla="*/ 475932 h 869630"/>
              <a:gd name="connsiteX600" fmla="*/ 89816 w 869629"/>
              <a:gd name="connsiteY600" fmla="*/ 471421 h 869630"/>
              <a:gd name="connsiteX601" fmla="*/ 85305 w 869629"/>
              <a:gd name="connsiteY601" fmla="*/ 470361 h 869630"/>
              <a:gd name="connsiteX602" fmla="*/ 75006 w 869629"/>
              <a:gd name="connsiteY602" fmla="*/ 476612 h 869630"/>
              <a:gd name="connsiteX603" fmla="*/ 84816 w 869629"/>
              <a:gd name="connsiteY603" fmla="*/ 455605 h 869630"/>
              <a:gd name="connsiteX604" fmla="*/ 94273 w 869629"/>
              <a:gd name="connsiteY604" fmla="*/ 449083 h 869630"/>
              <a:gd name="connsiteX605" fmla="*/ 103568 w 869629"/>
              <a:gd name="connsiteY605" fmla="*/ 445414 h 869630"/>
              <a:gd name="connsiteX606" fmla="*/ 106176 w 869629"/>
              <a:gd name="connsiteY606" fmla="*/ 441636 h 869630"/>
              <a:gd name="connsiteX607" fmla="*/ 102100 w 869629"/>
              <a:gd name="connsiteY607" fmla="*/ 439027 h 869630"/>
              <a:gd name="connsiteX608" fmla="*/ 91338 w 869629"/>
              <a:gd name="connsiteY608" fmla="*/ 443539 h 869630"/>
              <a:gd name="connsiteX609" fmla="*/ 89626 w 869629"/>
              <a:gd name="connsiteY609" fmla="*/ 444490 h 869630"/>
              <a:gd name="connsiteX610" fmla="*/ 95985 w 869629"/>
              <a:gd name="connsiteY610" fmla="*/ 428673 h 869630"/>
              <a:gd name="connsiteX611" fmla="*/ 96149 w 869629"/>
              <a:gd name="connsiteY611" fmla="*/ 428565 h 869630"/>
              <a:gd name="connsiteX612" fmla="*/ 103214 w 869629"/>
              <a:gd name="connsiteY612" fmla="*/ 422260 h 869630"/>
              <a:gd name="connsiteX613" fmla="*/ 114030 w 869629"/>
              <a:gd name="connsiteY613" fmla="*/ 416689 h 869630"/>
              <a:gd name="connsiteX614" fmla="*/ 115525 w 869629"/>
              <a:gd name="connsiteY614" fmla="*/ 412232 h 869630"/>
              <a:gd name="connsiteX615" fmla="*/ 111394 w 869629"/>
              <a:gd name="connsiteY615" fmla="*/ 410737 h 869630"/>
              <a:gd name="connsiteX616" fmla="*/ 100361 w 869629"/>
              <a:gd name="connsiteY616" fmla="*/ 416743 h 869630"/>
              <a:gd name="connsiteX617" fmla="*/ 105497 w 869629"/>
              <a:gd name="connsiteY617" fmla="*/ 400872 h 869630"/>
              <a:gd name="connsiteX618" fmla="*/ 106176 w 869629"/>
              <a:gd name="connsiteY618" fmla="*/ 400302 h 869630"/>
              <a:gd name="connsiteX619" fmla="*/ 111802 w 869629"/>
              <a:gd name="connsiteY619" fmla="*/ 394350 h 869630"/>
              <a:gd name="connsiteX620" fmla="*/ 118433 w 869629"/>
              <a:gd name="connsiteY620" fmla="*/ 389513 h 869630"/>
              <a:gd name="connsiteX621" fmla="*/ 119601 w 869629"/>
              <a:gd name="connsiteY621" fmla="*/ 385056 h 869630"/>
              <a:gd name="connsiteX622" fmla="*/ 115144 w 869629"/>
              <a:gd name="connsiteY622" fmla="*/ 383888 h 869630"/>
              <a:gd name="connsiteX623" fmla="*/ 109845 w 869629"/>
              <a:gd name="connsiteY623" fmla="*/ 387502 h 869630"/>
              <a:gd name="connsiteX624" fmla="*/ 112862 w 869629"/>
              <a:gd name="connsiteY624" fmla="*/ 377202 h 869630"/>
              <a:gd name="connsiteX625" fmla="*/ 110307 w 869629"/>
              <a:gd name="connsiteY625" fmla="*/ 373126 h 869630"/>
              <a:gd name="connsiteX626" fmla="*/ 106176 w 869629"/>
              <a:gd name="connsiteY626" fmla="*/ 375354 h 869630"/>
              <a:gd name="connsiteX627" fmla="*/ 99872 w 869629"/>
              <a:gd name="connsiteY627" fmla="*/ 397693 h 869630"/>
              <a:gd name="connsiteX628" fmla="*/ 92398 w 869629"/>
              <a:gd name="connsiteY628" fmla="*/ 419298 h 869630"/>
              <a:gd name="connsiteX629" fmla="*/ 49297 w 869629"/>
              <a:gd name="connsiteY629" fmla="*/ 509522 h 869630"/>
              <a:gd name="connsiteX630" fmla="*/ 46580 w 869629"/>
              <a:gd name="connsiteY630" fmla="*/ 506859 h 869630"/>
              <a:gd name="connsiteX631" fmla="*/ 46960 w 869629"/>
              <a:gd name="connsiteY631" fmla="*/ 484194 h 869630"/>
              <a:gd name="connsiteX632" fmla="*/ 62613 w 869629"/>
              <a:gd name="connsiteY632" fmla="*/ 451719 h 869630"/>
              <a:gd name="connsiteX633" fmla="*/ 73076 w 869629"/>
              <a:gd name="connsiteY633" fmla="*/ 429000 h 869630"/>
              <a:gd name="connsiteX634" fmla="*/ 84572 w 869629"/>
              <a:gd name="connsiteY634" fmla="*/ 379485 h 869630"/>
              <a:gd name="connsiteX635" fmla="*/ 15952 w 869629"/>
              <a:gd name="connsiteY635" fmla="*/ 331764 h 869630"/>
              <a:gd name="connsiteX636" fmla="*/ 16061 w 869629"/>
              <a:gd name="connsiteY636" fmla="*/ 331818 h 869630"/>
              <a:gd name="connsiteX637" fmla="*/ 23860 w 869629"/>
              <a:gd name="connsiteY637" fmla="*/ 310159 h 869630"/>
              <a:gd name="connsiteX638" fmla="*/ 47096 w 869629"/>
              <a:gd name="connsiteY638" fmla="*/ 256758 h 869630"/>
              <a:gd name="connsiteX639" fmla="*/ 60004 w 869629"/>
              <a:gd name="connsiteY639" fmla="*/ 287060 h 869630"/>
              <a:gd name="connsiteX640" fmla="*/ 73375 w 869629"/>
              <a:gd name="connsiteY640" fmla="*/ 331003 h 869630"/>
              <a:gd name="connsiteX641" fmla="*/ 73429 w 869629"/>
              <a:gd name="connsiteY641" fmla="*/ 331003 h 869630"/>
              <a:gd name="connsiteX642" fmla="*/ 75277 w 869629"/>
              <a:gd name="connsiteY642" fmla="*/ 345597 h 869630"/>
              <a:gd name="connsiteX643" fmla="*/ 67423 w 869629"/>
              <a:gd name="connsiteY643" fmla="*/ 425630 h 869630"/>
              <a:gd name="connsiteX644" fmla="*/ 56662 w 869629"/>
              <a:gd name="connsiteY644" fmla="*/ 449083 h 869630"/>
              <a:gd name="connsiteX645" fmla="*/ 43862 w 869629"/>
              <a:gd name="connsiteY645" fmla="*/ 476259 h 869630"/>
              <a:gd name="connsiteX646" fmla="*/ 15952 w 869629"/>
              <a:gd name="connsiteY646" fmla="*/ 331764 h 869630"/>
              <a:gd name="connsiteX647" fmla="*/ 66309 w 869629"/>
              <a:gd name="connsiteY647" fmla="*/ 639504 h 869630"/>
              <a:gd name="connsiteX648" fmla="*/ 20137 w 869629"/>
              <a:gd name="connsiteY648" fmla="*/ 576565 h 869630"/>
              <a:gd name="connsiteX649" fmla="*/ 9512 w 869629"/>
              <a:gd name="connsiteY649" fmla="*/ 485743 h 869630"/>
              <a:gd name="connsiteX650" fmla="*/ 24214 w 869629"/>
              <a:gd name="connsiteY650" fmla="*/ 496477 h 869630"/>
              <a:gd name="connsiteX651" fmla="*/ 42096 w 869629"/>
              <a:gd name="connsiteY651" fmla="*/ 511397 h 869630"/>
              <a:gd name="connsiteX652" fmla="*/ 100578 w 869629"/>
              <a:gd name="connsiteY652" fmla="*/ 600833 h 869630"/>
              <a:gd name="connsiteX653" fmla="*/ 101366 w 869629"/>
              <a:gd name="connsiteY653" fmla="*/ 602273 h 869630"/>
              <a:gd name="connsiteX654" fmla="*/ 100578 w 869629"/>
              <a:gd name="connsiteY654" fmla="*/ 622764 h 869630"/>
              <a:gd name="connsiteX655" fmla="*/ 110280 w 869629"/>
              <a:gd name="connsiteY655" fmla="*/ 679779 h 869630"/>
              <a:gd name="connsiteX656" fmla="*/ 66309 w 869629"/>
              <a:gd name="connsiteY656" fmla="*/ 639504 h 869630"/>
              <a:gd name="connsiteX657" fmla="*/ 107291 w 869629"/>
              <a:gd name="connsiteY657" fmla="*/ 622356 h 869630"/>
              <a:gd name="connsiteX658" fmla="*/ 117916 w 869629"/>
              <a:gd name="connsiteY658" fmla="*/ 566673 h 869630"/>
              <a:gd name="connsiteX659" fmla="*/ 133053 w 869629"/>
              <a:gd name="connsiteY659" fmla="*/ 595181 h 869630"/>
              <a:gd name="connsiteX660" fmla="*/ 153544 w 869629"/>
              <a:gd name="connsiteY660" fmla="*/ 623525 h 869630"/>
              <a:gd name="connsiteX661" fmla="*/ 176263 w 869629"/>
              <a:gd name="connsiteY661" fmla="*/ 672306 h 869630"/>
              <a:gd name="connsiteX662" fmla="*/ 181100 w 869629"/>
              <a:gd name="connsiteY662" fmla="*/ 714619 h 869630"/>
              <a:gd name="connsiteX663" fmla="*/ 162838 w 869629"/>
              <a:gd name="connsiteY663" fmla="*/ 709211 h 869630"/>
              <a:gd name="connsiteX664" fmla="*/ 159713 w 869629"/>
              <a:gd name="connsiteY664" fmla="*/ 702036 h 869630"/>
              <a:gd name="connsiteX665" fmla="*/ 159876 w 869629"/>
              <a:gd name="connsiteY665" fmla="*/ 702145 h 869630"/>
              <a:gd name="connsiteX666" fmla="*/ 170692 w 869629"/>
              <a:gd name="connsiteY666" fmla="*/ 675649 h 869630"/>
              <a:gd name="connsiteX667" fmla="*/ 168790 w 869629"/>
              <a:gd name="connsiteY667" fmla="*/ 671192 h 869630"/>
              <a:gd name="connsiteX668" fmla="*/ 164333 w 869629"/>
              <a:gd name="connsiteY668" fmla="*/ 673040 h 869630"/>
              <a:gd name="connsiteX669" fmla="*/ 156153 w 869629"/>
              <a:gd name="connsiteY669" fmla="*/ 693585 h 869630"/>
              <a:gd name="connsiteX670" fmla="*/ 148680 w 869629"/>
              <a:gd name="connsiteY670" fmla="*/ 674099 h 869630"/>
              <a:gd name="connsiteX671" fmla="*/ 153191 w 869629"/>
              <a:gd name="connsiteY671" fmla="*/ 664479 h 869630"/>
              <a:gd name="connsiteX672" fmla="*/ 159142 w 869629"/>
              <a:gd name="connsiteY672" fmla="*/ 651054 h 869630"/>
              <a:gd name="connsiteX673" fmla="*/ 157648 w 869629"/>
              <a:gd name="connsiteY673" fmla="*/ 646924 h 869630"/>
              <a:gd name="connsiteX674" fmla="*/ 153191 w 869629"/>
              <a:gd name="connsiteY674" fmla="*/ 648418 h 869630"/>
              <a:gd name="connsiteX675" fmla="*/ 147239 w 869629"/>
              <a:gd name="connsiteY675" fmla="*/ 661843 h 869630"/>
              <a:gd name="connsiteX676" fmla="*/ 145581 w 869629"/>
              <a:gd name="connsiteY676" fmla="*/ 665349 h 869630"/>
              <a:gd name="connsiteX677" fmla="*/ 143516 w 869629"/>
              <a:gd name="connsiteY677" fmla="*/ 659234 h 869630"/>
              <a:gd name="connsiteX678" fmla="*/ 140065 w 869629"/>
              <a:gd name="connsiteY678" fmla="*/ 648554 h 869630"/>
              <a:gd name="connsiteX679" fmla="*/ 140853 w 869629"/>
              <a:gd name="connsiteY679" fmla="*/ 647331 h 869630"/>
              <a:gd name="connsiteX680" fmla="*/ 143081 w 869629"/>
              <a:gd name="connsiteY680" fmla="*/ 637983 h 869630"/>
              <a:gd name="connsiteX681" fmla="*/ 148272 w 869629"/>
              <a:gd name="connsiteY681" fmla="*/ 629069 h 869630"/>
              <a:gd name="connsiteX682" fmla="*/ 147891 w 869629"/>
              <a:gd name="connsiteY682" fmla="*/ 624558 h 869630"/>
              <a:gd name="connsiteX683" fmla="*/ 143489 w 869629"/>
              <a:gd name="connsiteY683" fmla="*/ 624938 h 869630"/>
              <a:gd name="connsiteX684" fmla="*/ 137130 w 869629"/>
              <a:gd name="connsiteY684" fmla="*/ 635754 h 869630"/>
              <a:gd name="connsiteX685" fmla="*/ 136695 w 869629"/>
              <a:gd name="connsiteY685" fmla="*/ 637140 h 869630"/>
              <a:gd name="connsiteX686" fmla="*/ 129276 w 869629"/>
              <a:gd name="connsiteY686" fmla="*/ 608578 h 869630"/>
              <a:gd name="connsiteX687" fmla="*/ 125607 w 869629"/>
              <a:gd name="connsiteY687" fmla="*/ 606350 h 869630"/>
              <a:gd name="connsiteX688" fmla="*/ 122944 w 869629"/>
              <a:gd name="connsiteY688" fmla="*/ 610019 h 869630"/>
              <a:gd name="connsiteX689" fmla="*/ 130743 w 869629"/>
              <a:gd name="connsiteY689" fmla="*/ 640483 h 869630"/>
              <a:gd name="connsiteX690" fmla="*/ 118840 w 869629"/>
              <a:gd name="connsiteY690" fmla="*/ 632412 h 869630"/>
              <a:gd name="connsiteX691" fmla="*/ 114384 w 869629"/>
              <a:gd name="connsiteY691" fmla="*/ 633200 h 869630"/>
              <a:gd name="connsiteX692" fmla="*/ 114764 w 869629"/>
              <a:gd name="connsiteY692" fmla="*/ 637656 h 869630"/>
              <a:gd name="connsiteX693" fmla="*/ 130363 w 869629"/>
              <a:gd name="connsiteY693" fmla="*/ 647684 h 869630"/>
              <a:gd name="connsiteX694" fmla="*/ 133189 w 869629"/>
              <a:gd name="connsiteY694" fmla="*/ 648690 h 869630"/>
              <a:gd name="connsiteX695" fmla="*/ 137130 w 869629"/>
              <a:gd name="connsiteY695" fmla="*/ 661109 h 869630"/>
              <a:gd name="connsiteX696" fmla="*/ 139847 w 869629"/>
              <a:gd name="connsiteY696" fmla="*/ 669072 h 869630"/>
              <a:gd name="connsiteX697" fmla="*/ 135662 w 869629"/>
              <a:gd name="connsiteY697" fmla="*/ 667061 h 869630"/>
              <a:gd name="connsiteX698" fmla="*/ 123732 w 869629"/>
              <a:gd name="connsiteY698" fmla="*/ 661435 h 869630"/>
              <a:gd name="connsiteX699" fmla="*/ 119275 w 869629"/>
              <a:gd name="connsiteY699" fmla="*/ 662985 h 869630"/>
              <a:gd name="connsiteX700" fmla="*/ 121123 w 869629"/>
              <a:gd name="connsiteY700" fmla="*/ 667441 h 869630"/>
              <a:gd name="connsiteX701" fmla="*/ 132700 w 869629"/>
              <a:gd name="connsiteY701" fmla="*/ 672632 h 869630"/>
              <a:gd name="connsiteX702" fmla="*/ 142837 w 869629"/>
              <a:gd name="connsiteY702" fmla="*/ 677578 h 869630"/>
              <a:gd name="connsiteX703" fmla="*/ 154821 w 869629"/>
              <a:gd name="connsiteY703" fmla="*/ 707145 h 869630"/>
              <a:gd name="connsiteX704" fmla="*/ 126314 w 869629"/>
              <a:gd name="connsiteY704" fmla="*/ 702906 h 869630"/>
              <a:gd name="connsiteX705" fmla="*/ 122237 w 869629"/>
              <a:gd name="connsiteY705" fmla="*/ 695949 h 869630"/>
              <a:gd name="connsiteX706" fmla="*/ 107291 w 869629"/>
              <a:gd name="connsiteY706" fmla="*/ 622356 h 869630"/>
              <a:gd name="connsiteX707" fmla="*/ 286842 w 869629"/>
              <a:gd name="connsiteY707" fmla="*/ 809028 h 869630"/>
              <a:gd name="connsiteX708" fmla="*/ 205640 w 869629"/>
              <a:gd name="connsiteY708" fmla="*/ 809762 h 869630"/>
              <a:gd name="connsiteX709" fmla="*/ 141152 w 869629"/>
              <a:gd name="connsiteY709" fmla="*/ 770656 h 869630"/>
              <a:gd name="connsiteX710" fmla="*/ 141206 w 869629"/>
              <a:gd name="connsiteY710" fmla="*/ 770656 h 869630"/>
              <a:gd name="connsiteX711" fmla="*/ 115878 w 869629"/>
              <a:gd name="connsiteY711" fmla="*/ 734946 h 869630"/>
              <a:gd name="connsiteX712" fmla="*/ 94599 w 869629"/>
              <a:gd name="connsiteY712" fmla="*/ 709156 h 869630"/>
              <a:gd name="connsiteX713" fmla="*/ 192623 w 869629"/>
              <a:gd name="connsiteY713" fmla="*/ 725924 h 869630"/>
              <a:gd name="connsiteX714" fmla="*/ 292848 w 869629"/>
              <a:gd name="connsiteY714" fmla="*/ 792641 h 869630"/>
              <a:gd name="connsiteX715" fmla="*/ 350977 w 869629"/>
              <a:gd name="connsiteY715" fmla="*/ 812017 h 869630"/>
              <a:gd name="connsiteX716" fmla="*/ 395573 w 869629"/>
              <a:gd name="connsiteY716" fmla="*/ 824382 h 869630"/>
              <a:gd name="connsiteX717" fmla="*/ 401688 w 869629"/>
              <a:gd name="connsiteY717" fmla="*/ 826883 h 869630"/>
              <a:gd name="connsiteX718" fmla="*/ 388154 w 869629"/>
              <a:gd name="connsiteY718" fmla="*/ 836584 h 869630"/>
              <a:gd name="connsiteX719" fmla="*/ 286842 w 869629"/>
              <a:gd name="connsiteY719" fmla="*/ 809028 h 869630"/>
              <a:gd name="connsiteX720" fmla="*/ 532784 w 869629"/>
              <a:gd name="connsiteY720" fmla="*/ 852238 h 869630"/>
              <a:gd name="connsiteX721" fmla="*/ 564471 w 869629"/>
              <a:gd name="connsiteY721" fmla="*/ 856532 h 869630"/>
              <a:gd name="connsiteX722" fmla="*/ 565966 w 869629"/>
              <a:gd name="connsiteY722" fmla="*/ 864168 h 869630"/>
              <a:gd name="connsiteX723" fmla="*/ 563140 w 869629"/>
              <a:gd name="connsiteY723" fmla="*/ 872294 h 869630"/>
              <a:gd name="connsiteX724" fmla="*/ 511913 w 869629"/>
              <a:gd name="connsiteY724" fmla="*/ 865282 h 869630"/>
              <a:gd name="connsiteX725" fmla="*/ 468758 w 869629"/>
              <a:gd name="connsiteY725" fmla="*/ 853705 h 869630"/>
              <a:gd name="connsiteX726" fmla="*/ 497754 w 869629"/>
              <a:gd name="connsiteY726" fmla="*/ 844194 h 869630"/>
              <a:gd name="connsiteX727" fmla="*/ 499303 w 869629"/>
              <a:gd name="connsiteY727" fmla="*/ 845525 h 869630"/>
              <a:gd name="connsiteX728" fmla="*/ 532784 w 869629"/>
              <a:gd name="connsiteY728" fmla="*/ 852238 h 869630"/>
              <a:gd name="connsiteX729" fmla="*/ 538736 w 869629"/>
              <a:gd name="connsiteY729" fmla="*/ 809789 h 869630"/>
              <a:gd name="connsiteX730" fmla="*/ 440739 w 869629"/>
              <a:gd name="connsiteY730" fmla="*/ 852265 h 869630"/>
              <a:gd name="connsiteX731" fmla="*/ 421363 w 869629"/>
              <a:gd name="connsiteY731" fmla="*/ 853379 h 869630"/>
              <a:gd name="connsiteX732" fmla="*/ 390111 w 869629"/>
              <a:gd name="connsiteY732" fmla="*/ 859005 h 869630"/>
              <a:gd name="connsiteX733" fmla="*/ 390165 w 869629"/>
              <a:gd name="connsiteY733" fmla="*/ 859113 h 869630"/>
              <a:gd name="connsiteX734" fmla="*/ 354700 w 869629"/>
              <a:gd name="connsiteY734" fmla="*/ 871641 h 869630"/>
              <a:gd name="connsiteX735" fmla="*/ 321111 w 869629"/>
              <a:gd name="connsiteY735" fmla="*/ 879495 h 869630"/>
              <a:gd name="connsiteX736" fmla="*/ 318556 w 869629"/>
              <a:gd name="connsiteY736" fmla="*/ 874658 h 869630"/>
              <a:gd name="connsiteX737" fmla="*/ 317714 w 869629"/>
              <a:gd name="connsiteY737" fmla="*/ 870935 h 869630"/>
              <a:gd name="connsiteX738" fmla="*/ 387882 w 869629"/>
              <a:gd name="connsiteY738" fmla="*/ 844438 h 869630"/>
              <a:gd name="connsiteX739" fmla="*/ 429923 w 869629"/>
              <a:gd name="connsiteY739" fmla="*/ 803131 h 869630"/>
              <a:gd name="connsiteX740" fmla="*/ 431826 w 869629"/>
              <a:gd name="connsiteY740" fmla="*/ 801174 h 869630"/>
              <a:gd name="connsiteX741" fmla="*/ 432043 w 869629"/>
              <a:gd name="connsiteY741" fmla="*/ 799625 h 869630"/>
              <a:gd name="connsiteX742" fmla="*/ 477291 w 869629"/>
              <a:gd name="connsiteY742" fmla="*/ 760927 h 869630"/>
              <a:gd name="connsiteX743" fmla="*/ 536888 w 869629"/>
              <a:gd name="connsiteY743" fmla="*/ 742719 h 869630"/>
              <a:gd name="connsiteX744" fmla="*/ 536888 w 869629"/>
              <a:gd name="connsiteY744" fmla="*/ 742664 h 869630"/>
              <a:gd name="connsiteX745" fmla="*/ 565178 w 869629"/>
              <a:gd name="connsiteY745" fmla="*/ 738941 h 869630"/>
              <a:gd name="connsiteX746" fmla="*/ 586103 w 869629"/>
              <a:gd name="connsiteY746" fmla="*/ 732528 h 869630"/>
              <a:gd name="connsiteX747" fmla="*/ 538736 w 869629"/>
              <a:gd name="connsiteY747" fmla="*/ 809789 h 869630"/>
              <a:gd name="connsiteX748" fmla="*/ 787613 w 869629"/>
              <a:gd name="connsiteY748" fmla="*/ 326247 h 869630"/>
              <a:gd name="connsiteX749" fmla="*/ 799516 w 869629"/>
              <a:gd name="connsiteY749" fmla="*/ 276678 h 869630"/>
              <a:gd name="connsiteX750" fmla="*/ 819626 w 869629"/>
              <a:gd name="connsiteY750" fmla="*/ 229555 h 869630"/>
              <a:gd name="connsiteX751" fmla="*/ 856504 w 869629"/>
              <a:gd name="connsiteY751" fmla="*/ 341493 h 869630"/>
              <a:gd name="connsiteX752" fmla="*/ 828377 w 869629"/>
              <a:gd name="connsiteY752" fmla="*/ 439109 h 869630"/>
              <a:gd name="connsiteX753" fmla="*/ 825252 w 869629"/>
              <a:gd name="connsiteY753" fmla="*/ 430195 h 869630"/>
              <a:gd name="connsiteX754" fmla="*/ 792233 w 869629"/>
              <a:gd name="connsiteY754" fmla="*/ 377066 h 869630"/>
              <a:gd name="connsiteX755" fmla="*/ 792450 w 869629"/>
              <a:gd name="connsiteY755" fmla="*/ 376903 h 869630"/>
              <a:gd name="connsiteX756" fmla="*/ 787504 w 869629"/>
              <a:gd name="connsiteY756" fmla="*/ 371278 h 869630"/>
              <a:gd name="connsiteX757" fmla="*/ 787613 w 869629"/>
              <a:gd name="connsiteY757" fmla="*/ 326247 h 869630"/>
              <a:gd name="connsiteX758" fmla="*/ 788347 w 869629"/>
              <a:gd name="connsiteY758" fmla="*/ 492809 h 869630"/>
              <a:gd name="connsiteX759" fmla="*/ 770737 w 869629"/>
              <a:gd name="connsiteY759" fmla="*/ 478052 h 869630"/>
              <a:gd name="connsiteX760" fmla="*/ 740327 w 869629"/>
              <a:gd name="connsiteY760" fmla="*/ 415194 h 869630"/>
              <a:gd name="connsiteX761" fmla="*/ 747800 w 869629"/>
              <a:gd name="connsiteY761" fmla="*/ 336221 h 869630"/>
              <a:gd name="connsiteX762" fmla="*/ 765628 w 869629"/>
              <a:gd name="connsiteY762" fmla="*/ 356385 h 869630"/>
              <a:gd name="connsiteX763" fmla="*/ 781281 w 869629"/>
              <a:gd name="connsiteY763" fmla="*/ 374050 h 869630"/>
              <a:gd name="connsiteX764" fmla="*/ 782450 w 869629"/>
              <a:gd name="connsiteY764" fmla="*/ 375436 h 869630"/>
              <a:gd name="connsiteX765" fmla="*/ 787232 w 869629"/>
              <a:gd name="connsiteY765" fmla="*/ 380952 h 869630"/>
              <a:gd name="connsiteX766" fmla="*/ 787232 w 869629"/>
              <a:gd name="connsiteY766" fmla="*/ 381333 h 869630"/>
              <a:gd name="connsiteX767" fmla="*/ 819300 w 869629"/>
              <a:gd name="connsiteY767" fmla="*/ 432777 h 869630"/>
              <a:gd name="connsiteX768" fmla="*/ 829926 w 869629"/>
              <a:gd name="connsiteY768" fmla="*/ 482889 h 869630"/>
              <a:gd name="connsiteX769" fmla="*/ 820632 w 869629"/>
              <a:gd name="connsiteY769" fmla="*/ 492075 h 869630"/>
              <a:gd name="connsiteX770" fmla="*/ 805603 w 869629"/>
              <a:gd name="connsiteY770" fmla="*/ 467345 h 869630"/>
              <a:gd name="connsiteX771" fmla="*/ 809571 w 869629"/>
              <a:gd name="connsiteY771" fmla="*/ 444680 h 869630"/>
              <a:gd name="connsiteX772" fmla="*/ 810305 w 869629"/>
              <a:gd name="connsiteY772" fmla="*/ 430195 h 869630"/>
              <a:gd name="connsiteX773" fmla="*/ 806962 w 869629"/>
              <a:gd name="connsiteY773" fmla="*/ 426798 h 869630"/>
              <a:gd name="connsiteX774" fmla="*/ 803620 w 869629"/>
              <a:gd name="connsiteY774" fmla="*/ 430195 h 869630"/>
              <a:gd name="connsiteX775" fmla="*/ 802886 w 869629"/>
              <a:gd name="connsiteY775" fmla="*/ 444001 h 869630"/>
              <a:gd name="connsiteX776" fmla="*/ 800929 w 869629"/>
              <a:gd name="connsiteY776" fmla="*/ 459192 h 869630"/>
              <a:gd name="connsiteX777" fmla="*/ 785847 w 869629"/>
              <a:gd name="connsiteY777" fmla="*/ 431119 h 869630"/>
              <a:gd name="connsiteX778" fmla="*/ 788700 w 869629"/>
              <a:gd name="connsiteY778" fmla="*/ 417912 h 869630"/>
              <a:gd name="connsiteX779" fmla="*/ 790928 w 869629"/>
              <a:gd name="connsiteY779" fmla="*/ 397041 h 869630"/>
              <a:gd name="connsiteX780" fmla="*/ 787966 w 869629"/>
              <a:gd name="connsiteY780" fmla="*/ 393698 h 869630"/>
              <a:gd name="connsiteX781" fmla="*/ 784243 w 869629"/>
              <a:gd name="connsiteY781" fmla="*/ 396660 h 869630"/>
              <a:gd name="connsiteX782" fmla="*/ 782395 w 869629"/>
              <a:gd name="connsiteY782" fmla="*/ 417151 h 869630"/>
              <a:gd name="connsiteX783" fmla="*/ 781390 w 869629"/>
              <a:gd name="connsiteY783" fmla="*/ 422097 h 869630"/>
              <a:gd name="connsiteX784" fmla="*/ 761497 w 869629"/>
              <a:gd name="connsiteY784" fmla="*/ 377311 h 869630"/>
              <a:gd name="connsiteX785" fmla="*/ 757094 w 869629"/>
              <a:gd name="connsiteY785" fmla="*/ 375463 h 869630"/>
              <a:gd name="connsiteX786" fmla="*/ 755545 w 869629"/>
              <a:gd name="connsiteY786" fmla="*/ 379539 h 869630"/>
              <a:gd name="connsiteX787" fmla="*/ 776145 w 869629"/>
              <a:gd name="connsiteY787" fmla="*/ 426092 h 869630"/>
              <a:gd name="connsiteX788" fmla="*/ 768970 w 869629"/>
              <a:gd name="connsiteY788" fmla="*/ 422369 h 869630"/>
              <a:gd name="connsiteX789" fmla="*/ 754812 w 869629"/>
              <a:gd name="connsiteY789" fmla="*/ 412341 h 869630"/>
              <a:gd name="connsiteX790" fmla="*/ 750355 w 869629"/>
              <a:gd name="connsiteY790" fmla="*/ 412667 h 869630"/>
              <a:gd name="connsiteX791" fmla="*/ 750735 w 869629"/>
              <a:gd name="connsiteY791" fmla="*/ 417178 h 869630"/>
              <a:gd name="connsiteX792" fmla="*/ 765655 w 869629"/>
              <a:gd name="connsiteY792" fmla="*/ 428375 h 869630"/>
              <a:gd name="connsiteX793" fmla="*/ 780411 w 869629"/>
              <a:gd name="connsiteY793" fmla="*/ 434489 h 869630"/>
              <a:gd name="connsiteX794" fmla="*/ 794217 w 869629"/>
              <a:gd name="connsiteY794" fmla="*/ 460714 h 869630"/>
              <a:gd name="connsiteX795" fmla="*/ 769378 w 869629"/>
              <a:gd name="connsiteY795" fmla="*/ 446229 h 869630"/>
              <a:gd name="connsiteX796" fmla="*/ 764921 w 869629"/>
              <a:gd name="connsiteY796" fmla="*/ 447398 h 869630"/>
              <a:gd name="connsiteX797" fmla="*/ 765655 w 869629"/>
              <a:gd name="connsiteY797" fmla="*/ 451855 h 869630"/>
              <a:gd name="connsiteX798" fmla="*/ 799679 w 869629"/>
              <a:gd name="connsiteY798" fmla="*/ 470579 h 869630"/>
              <a:gd name="connsiteX799" fmla="*/ 816093 w 869629"/>
              <a:gd name="connsiteY799" fmla="*/ 497211 h 869630"/>
              <a:gd name="connsiteX800" fmla="*/ 807343 w 869629"/>
              <a:gd name="connsiteY800" fmla="*/ 508353 h 869630"/>
              <a:gd name="connsiteX801" fmla="*/ 788347 w 869629"/>
              <a:gd name="connsiteY801" fmla="*/ 492809 h 869630"/>
              <a:gd name="connsiteX802" fmla="*/ 785901 w 869629"/>
              <a:gd name="connsiteY802" fmla="*/ 694237 h 869630"/>
              <a:gd name="connsiteX803" fmla="*/ 768590 w 869629"/>
              <a:gd name="connsiteY803" fmla="*/ 722636 h 869630"/>
              <a:gd name="connsiteX804" fmla="*/ 722363 w 869629"/>
              <a:gd name="connsiteY804" fmla="*/ 771090 h 869630"/>
              <a:gd name="connsiteX805" fmla="*/ 653853 w 869629"/>
              <a:gd name="connsiteY805" fmla="*/ 808240 h 869630"/>
              <a:gd name="connsiteX806" fmla="*/ 571890 w 869629"/>
              <a:gd name="connsiteY806" fmla="*/ 808240 h 869630"/>
              <a:gd name="connsiteX807" fmla="*/ 583087 w 869629"/>
              <a:gd name="connsiteY807" fmla="*/ 801555 h 869630"/>
              <a:gd name="connsiteX808" fmla="*/ 609094 w 869629"/>
              <a:gd name="connsiteY808" fmla="*/ 773264 h 869630"/>
              <a:gd name="connsiteX809" fmla="*/ 608931 w 869629"/>
              <a:gd name="connsiteY809" fmla="*/ 773101 h 869630"/>
              <a:gd name="connsiteX810" fmla="*/ 685160 w 869629"/>
              <a:gd name="connsiteY810" fmla="*/ 714075 h 869630"/>
              <a:gd name="connsiteX811" fmla="*/ 704156 w 869629"/>
              <a:gd name="connsiteY811" fmla="*/ 706901 h 869630"/>
              <a:gd name="connsiteX812" fmla="*/ 724646 w 869629"/>
              <a:gd name="connsiteY812" fmla="*/ 701710 h 869630"/>
              <a:gd name="connsiteX813" fmla="*/ 785901 w 869629"/>
              <a:gd name="connsiteY813" fmla="*/ 694237 h 869630"/>
              <a:gd name="connsiteX814" fmla="*/ 763780 w 869629"/>
              <a:gd name="connsiteY814" fmla="*/ 690188 h 869630"/>
              <a:gd name="connsiteX815" fmla="*/ 763236 w 869629"/>
              <a:gd name="connsiteY815" fmla="*/ 691193 h 869630"/>
              <a:gd name="connsiteX816" fmla="*/ 735163 w 869629"/>
              <a:gd name="connsiteY816" fmla="*/ 694019 h 869630"/>
              <a:gd name="connsiteX817" fmla="*/ 738832 w 869629"/>
              <a:gd name="connsiteY817" fmla="*/ 685323 h 869630"/>
              <a:gd name="connsiteX818" fmla="*/ 744947 w 869629"/>
              <a:gd name="connsiteY818" fmla="*/ 668664 h 869630"/>
              <a:gd name="connsiteX819" fmla="*/ 756741 w 869629"/>
              <a:gd name="connsiteY819" fmla="*/ 661490 h 869630"/>
              <a:gd name="connsiteX820" fmla="*/ 770112 w 869629"/>
              <a:gd name="connsiteY820" fmla="*/ 648445 h 869630"/>
              <a:gd name="connsiteX821" fmla="*/ 769731 w 869629"/>
              <a:gd name="connsiteY821" fmla="*/ 643989 h 869630"/>
              <a:gd name="connsiteX822" fmla="*/ 765274 w 869629"/>
              <a:gd name="connsiteY822" fmla="*/ 643989 h 869630"/>
              <a:gd name="connsiteX823" fmla="*/ 752583 w 869629"/>
              <a:gd name="connsiteY823" fmla="*/ 656299 h 869630"/>
              <a:gd name="connsiteX824" fmla="*/ 747583 w 869629"/>
              <a:gd name="connsiteY824" fmla="*/ 660077 h 869630"/>
              <a:gd name="connsiteX825" fmla="*/ 753589 w 869629"/>
              <a:gd name="connsiteY825" fmla="*/ 634749 h 869630"/>
              <a:gd name="connsiteX826" fmla="*/ 761497 w 869629"/>
              <a:gd name="connsiteY826" fmla="*/ 629449 h 869630"/>
              <a:gd name="connsiteX827" fmla="*/ 771960 w 869629"/>
              <a:gd name="connsiteY827" fmla="*/ 619041 h 869630"/>
              <a:gd name="connsiteX828" fmla="*/ 771634 w 869629"/>
              <a:gd name="connsiteY828" fmla="*/ 614204 h 869630"/>
              <a:gd name="connsiteX829" fmla="*/ 767122 w 869629"/>
              <a:gd name="connsiteY829" fmla="*/ 614584 h 869630"/>
              <a:gd name="connsiteX830" fmla="*/ 757094 w 869629"/>
              <a:gd name="connsiteY830" fmla="*/ 624286 h 869630"/>
              <a:gd name="connsiteX831" fmla="*/ 755301 w 869629"/>
              <a:gd name="connsiteY831" fmla="*/ 625889 h 869630"/>
              <a:gd name="connsiteX832" fmla="*/ 760029 w 869629"/>
              <a:gd name="connsiteY832" fmla="*/ 586674 h 869630"/>
              <a:gd name="connsiteX833" fmla="*/ 757122 w 869629"/>
              <a:gd name="connsiteY833" fmla="*/ 583332 h 869630"/>
              <a:gd name="connsiteX834" fmla="*/ 753344 w 869629"/>
              <a:gd name="connsiteY834" fmla="*/ 586294 h 869630"/>
              <a:gd name="connsiteX835" fmla="*/ 748670 w 869629"/>
              <a:gd name="connsiteY835" fmla="*/ 625781 h 869630"/>
              <a:gd name="connsiteX836" fmla="*/ 745898 w 869629"/>
              <a:gd name="connsiteY836" fmla="*/ 622384 h 869630"/>
              <a:gd name="connsiteX837" fmla="*/ 740327 w 869629"/>
              <a:gd name="connsiteY837" fmla="*/ 611241 h 869630"/>
              <a:gd name="connsiteX838" fmla="*/ 736196 w 869629"/>
              <a:gd name="connsiteY838" fmla="*/ 609013 h 869630"/>
              <a:gd name="connsiteX839" fmla="*/ 734348 w 869629"/>
              <a:gd name="connsiteY839" fmla="*/ 613470 h 869630"/>
              <a:gd name="connsiteX840" fmla="*/ 740707 w 869629"/>
              <a:gd name="connsiteY840" fmla="*/ 626161 h 869630"/>
              <a:gd name="connsiteX841" fmla="*/ 747230 w 869629"/>
              <a:gd name="connsiteY841" fmla="*/ 633580 h 869630"/>
              <a:gd name="connsiteX842" fmla="*/ 741061 w 869629"/>
              <a:gd name="connsiteY842" fmla="*/ 658962 h 869630"/>
              <a:gd name="connsiteX843" fmla="*/ 738832 w 869629"/>
              <a:gd name="connsiteY843" fmla="*/ 655185 h 869630"/>
              <a:gd name="connsiteX844" fmla="*/ 731712 w 869629"/>
              <a:gd name="connsiteY844" fmla="*/ 638771 h 869630"/>
              <a:gd name="connsiteX845" fmla="*/ 727255 w 869629"/>
              <a:gd name="connsiteY845" fmla="*/ 636923 h 869630"/>
              <a:gd name="connsiteX846" fmla="*/ 725407 w 869629"/>
              <a:gd name="connsiteY846" fmla="*/ 640999 h 869630"/>
              <a:gd name="connsiteX847" fmla="*/ 732826 w 869629"/>
              <a:gd name="connsiteY847" fmla="*/ 658147 h 869630"/>
              <a:gd name="connsiteX848" fmla="*/ 738560 w 869629"/>
              <a:gd name="connsiteY848" fmla="*/ 667007 h 869630"/>
              <a:gd name="connsiteX849" fmla="*/ 732310 w 869629"/>
              <a:gd name="connsiteY849" fmla="*/ 684318 h 869630"/>
              <a:gd name="connsiteX850" fmla="*/ 724673 w 869629"/>
              <a:gd name="connsiteY850" fmla="*/ 673067 h 869630"/>
              <a:gd name="connsiteX851" fmla="*/ 722065 w 869629"/>
              <a:gd name="connsiteY851" fmla="*/ 667115 h 869630"/>
              <a:gd name="connsiteX852" fmla="*/ 717934 w 869629"/>
              <a:gd name="connsiteY852" fmla="*/ 665267 h 869630"/>
              <a:gd name="connsiteX853" fmla="*/ 716086 w 869629"/>
              <a:gd name="connsiteY853" fmla="*/ 669724 h 869630"/>
              <a:gd name="connsiteX854" fmla="*/ 719048 w 869629"/>
              <a:gd name="connsiteY854" fmla="*/ 676029 h 869630"/>
              <a:gd name="connsiteX855" fmla="*/ 729293 w 869629"/>
              <a:gd name="connsiteY855" fmla="*/ 691166 h 869630"/>
              <a:gd name="connsiteX856" fmla="*/ 727636 w 869629"/>
              <a:gd name="connsiteY856" fmla="*/ 694617 h 869630"/>
              <a:gd name="connsiteX857" fmla="*/ 695215 w 869629"/>
              <a:gd name="connsiteY857" fmla="*/ 703015 h 869630"/>
              <a:gd name="connsiteX858" fmla="*/ 702688 w 869629"/>
              <a:gd name="connsiteY858" fmla="*/ 658908 h 869630"/>
              <a:gd name="connsiteX859" fmla="*/ 730245 w 869629"/>
              <a:gd name="connsiteY859" fmla="*/ 606404 h 869630"/>
              <a:gd name="connsiteX860" fmla="*/ 738832 w 869629"/>
              <a:gd name="connsiteY860" fmla="*/ 588876 h 869630"/>
              <a:gd name="connsiteX861" fmla="*/ 755192 w 869629"/>
              <a:gd name="connsiteY861" fmla="*/ 546454 h 869630"/>
              <a:gd name="connsiteX862" fmla="*/ 767503 w 869629"/>
              <a:gd name="connsiteY862" fmla="*/ 563548 h 869630"/>
              <a:gd name="connsiteX863" fmla="*/ 778264 w 869629"/>
              <a:gd name="connsiteY863" fmla="*/ 585153 h 869630"/>
              <a:gd name="connsiteX864" fmla="*/ 763780 w 869629"/>
              <a:gd name="connsiteY864" fmla="*/ 690188 h 869630"/>
              <a:gd name="connsiteX865" fmla="*/ 876668 w 869629"/>
              <a:gd name="connsiteY865" fmla="*/ 479384 h 869630"/>
              <a:gd name="connsiteX866" fmla="*/ 868081 w 869629"/>
              <a:gd name="connsiteY866" fmla="*/ 548601 h 869630"/>
              <a:gd name="connsiteX867" fmla="*/ 825985 w 869629"/>
              <a:gd name="connsiteY867" fmla="*/ 630237 h 869630"/>
              <a:gd name="connsiteX868" fmla="*/ 786716 w 869629"/>
              <a:gd name="connsiteY868" fmla="*/ 656924 h 869630"/>
              <a:gd name="connsiteX869" fmla="*/ 784760 w 869629"/>
              <a:gd name="connsiteY869" fmla="*/ 584256 h 869630"/>
              <a:gd name="connsiteX870" fmla="*/ 789488 w 869629"/>
              <a:gd name="connsiteY870" fmla="*/ 560912 h 869630"/>
              <a:gd name="connsiteX871" fmla="*/ 796907 w 869629"/>
              <a:gd name="connsiteY871" fmla="*/ 540040 h 869630"/>
              <a:gd name="connsiteX872" fmla="*/ 834383 w 869629"/>
              <a:gd name="connsiteY872" fmla="*/ 487754 h 869630"/>
              <a:gd name="connsiteX873" fmla="*/ 836557 w 869629"/>
              <a:gd name="connsiteY873" fmla="*/ 485852 h 869630"/>
              <a:gd name="connsiteX874" fmla="*/ 876777 w 869629"/>
              <a:gd name="connsiteY874" fmla="*/ 459165 h 869630"/>
              <a:gd name="connsiteX875" fmla="*/ 876995 w 869629"/>
              <a:gd name="connsiteY875" fmla="*/ 465959 h 869630"/>
              <a:gd name="connsiteX876" fmla="*/ 876668 w 869629"/>
              <a:gd name="connsiteY876" fmla="*/ 479384 h 869630"/>
              <a:gd name="connsiteX877" fmla="*/ 48047 w 869629"/>
              <a:gd name="connsiteY877" fmla="*/ 443973 h 869630"/>
              <a:gd name="connsiteX878" fmla="*/ 48890 w 869629"/>
              <a:gd name="connsiteY878" fmla="*/ 417124 h 869630"/>
              <a:gd name="connsiteX879" fmla="*/ 62586 w 869629"/>
              <a:gd name="connsiteY879" fmla="*/ 397693 h 869630"/>
              <a:gd name="connsiteX880" fmla="*/ 68157 w 869629"/>
              <a:gd name="connsiteY880" fmla="*/ 387284 h 869630"/>
              <a:gd name="connsiteX881" fmla="*/ 67423 w 869629"/>
              <a:gd name="connsiteY881" fmla="*/ 382502 h 869630"/>
              <a:gd name="connsiteX882" fmla="*/ 62967 w 869629"/>
              <a:gd name="connsiteY882" fmla="*/ 383561 h 869630"/>
              <a:gd name="connsiteX883" fmla="*/ 56662 w 869629"/>
              <a:gd name="connsiteY883" fmla="*/ 394758 h 869630"/>
              <a:gd name="connsiteX884" fmla="*/ 48699 w 869629"/>
              <a:gd name="connsiteY884" fmla="*/ 408183 h 869630"/>
              <a:gd name="connsiteX885" fmla="*/ 47368 w 869629"/>
              <a:gd name="connsiteY885" fmla="*/ 380572 h 869630"/>
              <a:gd name="connsiteX886" fmla="*/ 59271 w 869629"/>
              <a:gd name="connsiteY886" fmla="*/ 366413 h 869630"/>
              <a:gd name="connsiteX887" fmla="*/ 64842 w 869629"/>
              <a:gd name="connsiteY887" fmla="*/ 357500 h 869630"/>
              <a:gd name="connsiteX888" fmla="*/ 64461 w 869629"/>
              <a:gd name="connsiteY888" fmla="*/ 352988 h 869630"/>
              <a:gd name="connsiteX889" fmla="*/ 60004 w 869629"/>
              <a:gd name="connsiteY889" fmla="*/ 353423 h 869630"/>
              <a:gd name="connsiteX890" fmla="*/ 53645 w 869629"/>
              <a:gd name="connsiteY890" fmla="*/ 363125 h 869630"/>
              <a:gd name="connsiteX891" fmla="*/ 46906 w 869629"/>
              <a:gd name="connsiteY891" fmla="*/ 372773 h 869630"/>
              <a:gd name="connsiteX892" fmla="*/ 45574 w 869629"/>
              <a:gd name="connsiteY892" fmla="*/ 348885 h 869630"/>
              <a:gd name="connsiteX893" fmla="*/ 58156 w 869629"/>
              <a:gd name="connsiteY893" fmla="*/ 326220 h 869630"/>
              <a:gd name="connsiteX894" fmla="*/ 57776 w 869629"/>
              <a:gd name="connsiteY894" fmla="*/ 321709 h 869630"/>
              <a:gd name="connsiteX895" fmla="*/ 52939 w 869629"/>
              <a:gd name="connsiteY895" fmla="*/ 322443 h 869630"/>
              <a:gd name="connsiteX896" fmla="*/ 45194 w 869629"/>
              <a:gd name="connsiteY896" fmla="*/ 339536 h 869630"/>
              <a:gd name="connsiteX897" fmla="*/ 46199 w 869629"/>
              <a:gd name="connsiteY897" fmla="*/ 291544 h 869630"/>
              <a:gd name="connsiteX898" fmla="*/ 43237 w 869629"/>
              <a:gd name="connsiteY898" fmla="*/ 287820 h 869630"/>
              <a:gd name="connsiteX899" fmla="*/ 39514 w 869629"/>
              <a:gd name="connsiteY899" fmla="*/ 290783 h 869630"/>
              <a:gd name="connsiteX900" fmla="*/ 38454 w 869629"/>
              <a:gd name="connsiteY900" fmla="*/ 335487 h 869630"/>
              <a:gd name="connsiteX901" fmla="*/ 32040 w 869629"/>
              <a:gd name="connsiteY901" fmla="*/ 324671 h 869630"/>
              <a:gd name="connsiteX902" fmla="*/ 27638 w 869629"/>
              <a:gd name="connsiteY902" fmla="*/ 323176 h 869630"/>
              <a:gd name="connsiteX903" fmla="*/ 26089 w 869629"/>
              <a:gd name="connsiteY903" fmla="*/ 327633 h 869630"/>
              <a:gd name="connsiteX904" fmla="*/ 38889 w 869629"/>
              <a:gd name="connsiteY904" fmla="*/ 346358 h 869630"/>
              <a:gd name="connsiteX905" fmla="*/ 40057 w 869629"/>
              <a:gd name="connsiteY905" fmla="*/ 370191 h 869630"/>
              <a:gd name="connsiteX906" fmla="*/ 27257 w 869629"/>
              <a:gd name="connsiteY906" fmla="*/ 354103 h 869630"/>
              <a:gd name="connsiteX907" fmla="*/ 22746 w 869629"/>
              <a:gd name="connsiteY907" fmla="*/ 352608 h 869630"/>
              <a:gd name="connsiteX908" fmla="*/ 20898 w 869629"/>
              <a:gd name="connsiteY908" fmla="*/ 356684 h 869630"/>
              <a:gd name="connsiteX909" fmla="*/ 40601 w 869629"/>
              <a:gd name="connsiteY909" fmla="*/ 379023 h 869630"/>
              <a:gd name="connsiteX910" fmla="*/ 41987 w 869629"/>
              <a:gd name="connsiteY910" fmla="*/ 407911 h 869630"/>
              <a:gd name="connsiteX911" fmla="*/ 34704 w 869629"/>
              <a:gd name="connsiteY911" fmla="*/ 399160 h 869630"/>
              <a:gd name="connsiteX912" fmla="*/ 26850 w 869629"/>
              <a:gd name="connsiteY912" fmla="*/ 385735 h 869630"/>
              <a:gd name="connsiteX913" fmla="*/ 22013 w 869629"/>
              <a:gd name="connsiteY913" fmla="*/ 386850 h 869630"/>
              <a:gd name="connsiteX914" fmla="*/ 29432 w 869629"/>
              <a:gd name="connsiteY914" fmla="*/ 403264 h 869630"/>
              <a:gd name="connsiteX915" fmla="*/ 42231 w 869629"/>
              <a:gd name="connsiteY915" fmla="*/ 417341 h 869630"/>
              <a:gd name="connsiteX916" fmla="*/ 41389 w 869629"/>
              <a:gd name="connsiteY916" fmla="*/ 443131 h 869630"/>
              <a:gd name="connsiteX917" fmla="*/ 44351 w 869629"/>
              <a:gd name="connsiteY917" fmla="*/ 446854 h 869630"/>
              <a:gd name="connsiteX918" fmla="*/ 48047 w 869629"/>
              <a:gd name="connsiteY918" fmla="*/ 443973 h 869630"/>
              <a:gd name="connsiteX919" fmla="*/ 84245 w 869629"/>
              <a:gd name="connsiteY919" fmla="*/ 619340 h 869630"/>
              <a:gd name="connsiteX920" fmla="*/ 85305 w 869629"/>
              <a:gd name="connsiteY920" fmla="*/ 603415 h 869630"/>
              <a:gd name="connsiteX921" fmla="*/ 84191 w 869629"/>
              <a:gd name="connsiteY921" fmla="*/ 587001 h 869630"/>
              <a:gd name="connsiteX922" fmla="*/ 80522 w 869629"/>
              <a:gd name="connsiteY922" fmla="*/ 583984 h 869630"/>
              <a:gd name="connsiteX923" fmla="*/ 77859 w 869629"/>
              <a:gd name="connsiteY923" fmla="*/ 587707 h 869630"/>
              <a:gd name="connsiteX924" fmla="*/ 78973 w 869629"/>
              <a:gd name="connsiteY924" fmla="*/ 603415 h 869630"/>
              <a:gd name="connsiteX925" fmla="*/ 78810 w 869629"/>
              <a:gd name="connsiteY925" fmla="*/ 608524 h 869630"/>
              <a:gd name="connsiteX926" fmla="*/ 69679 w 869629"/>
              <a:gd name="connsiteY926" fmla="*/ 591485 h 869630"/>
              <a:gd name="connsiteX927" fmla="*/ 66663 w 869629"/>
              <a:gd name="connsiteY927" fmla="*/ 557569 h 869630"/>
              <a:gd name="connsiteX928" fmla="*/ 66663 w 869629"/>
              <a:gd name="connsiteY928" fmla="*/ 557243 h 869630"/>
              <a:gd name="connsiteX929" fmla="*/ 62940 w 869629"/>
              <a:gd name="connsiteY929" fmla="*/ 554226 h 869630"/>
              <a:gd name="connsiteX930" fmla="*/ 59977 w 869629"/>
              <a:gd name="connsiteY930" fmla="*/ 557949 h 869630"/>
              <a:gd name="connsiteX931" fmla="*/ 59977 w 869629"/>
              <a:gd name="connsiteY931" fmla="*/ 558330 h 869630"/>
              <a:gd name="connsiteX932" fmla="*/ 62369 w 869629"/>
              <a:gd name="connsiteY932" fmla="*/ 577869 h 869630"/>
              <a:gd name="connsiteX933" fmla="*/ 61472 w 869629"/>
              <a:gd name="connsiteY933" fmla="*/ 576212 h 869630"/>
              <a:gd name="connsiteX934" fmla="*/ 54243 w 869629"/>
              <a:gd name="connsiteY934" fmla="*/ 562841 h 869630"/>
              <a:gd name="connsiteX935" fmla="*/ 52531 w 869629"/>
              <a:gd name="connsiteY935" fmla="*/ 546807 h 869630"/>
              <a:gd name="connsiteX936" fmla="*/ 50982 w 869629"/>
              <a:gd name="connsiteY936" fmla="*/ 530719 h 869630"/>
              <a:gd name="connsiteX937" fmla="*/ 47694 w 869629"/>
              <a:gd name="connsiteY937" fmla="*/ 527431 h 869630"/>
              <a:gd name="connsiteX938" fmla="*/ 44297 w 869629"/>
              <a:gd name="connsiteY938" fmla="*/ 530719 h 869630"/>
              <a:gd name="connsiteX939" fmla="*/ 44297 w 869629"/>
              <a:gd name="connsiteY939" fmla="*/ 531154 h 869630"/>
              <a:gd name="connsiteX940" fmla="*/ 46145 w 869629"/>
              <a:gd name="connsiteY940" fmla="*/ 547568 h 869630"/>
              <a:gd name="connsiteX941" fmla="*/ 46199 w 869629"/>
              <a:gd name="connsiteY941" fmla="*/ 548193 h 869630"/>
              <a:gd name="connsiteX942" fmla="*/ 27502 w 869629"/>
              <a:gd name="connsiteY942" fmla="*/ 514767 h 869630"/>
              <a:gd name="connsiteX943" fmla="*/ 23100 w 869629"/>
              <a:gd name="connsiteY943" fmla="*/ 513272 h 869630"/>
              <a:gd name="connsiteX944" fmla="*/ 21550 w 869629"/>
              <a:gd name="connsiteY944" fmla="*/ 517729 h 869630"/>
              <a:gd name="connsiteX945" fmla="*/ 42721 w 869629"/>
              <a:gd name="connsiteY945" fmla="*/ 555368 h 869630"/>
              <a:gd name="connsiteX946" fmla="*/ 39052 w 869629"/>
              <a:gd name="connsiteY946" fmla="*/ 553873 h 869630"/>
              <a:gd name="connsiteX947" fmla="*/ 24893 w 869629"/>
              <a:gd name="connsiteY947" fmla="*/ 548628 h 869630"/>
              <a:gd name="connsiteX948" fmla="*/ 20817 w 869629"/>
              <a:gd name="connsiteY948" fmla="*/ 550530 h 869630"/>
              <a:gd name="connsiteX949" fmla="*/ 22665 w 869629"/>
              <a:gd name="connsiteY949" fmla="*/ 554607 h 869630"/>
              <a:gd name="connsiteX950" fmla="*/ 36796 w 869629"/>
              <a:gd name="connsiteY950" fmla="*/ 560178 h 869630"/>
              <a:gd name="connsiteX951" fmla="*/ 47830 w 869629"/>
              <a:gd name="connsiteY951" fmla="*/ 564580 h 869630"/>
              <a:gd name="connsiteX952" fmla="*/ 55847 w 869629"/>
              <a:gd name="connsiteY952" fmla="*/ 579228 h 869630"/>
              <a:gd name="connsiteX953" fmla="*/ 59733 w 869629"/>
              <a:gd name="connsiteY953" fmla="*/ 586511 h 869630"/>
              <a:gd name="connsiteX954" fmla="*/ 53265 w 869629"/>
              <a:gd name="connsiteY954" fmla="*/ 583332 h 869630"/>
              <a:gd name="connsiteX955" fmla="*/ 37611 w 869629"/>
              <a:gd name="connsiteY955" fmla="*/ 576212 h 869630"/>
              <a:gd name="connsiteX956" fmla="*/ 33155 w 869629"/>
              <a:gd name="connsiteY956" fmla="*/ 578060 h 869630"/>
              <a:gd name="connsiteX957" fmla="*/ 35329 w 869629"/>
              <a:gd name="connsiteY957" fmla="*/ 582190 h 869630"/>
              <a:gd name="connsiteX958" fmla="*/ 50303 w 869629"/>
              <a:gd name="connsiteY958" fmla="*/ 588876 h 869630"/>
              <a:gd name="connsiteX959" fmla="*/ 64570 w 869629"/>
              <a:gd name="connsiteY959" fmla="*/ 595724 h 869630"/>
              <a:gd name="connsiteX960" fmla="*/ 73592 w 869629"/>
              <a:gd name="connsiteY960" fmla="*/ 612926 h 869630"/>
              <a:gd name="connsiteX961" fmla="*/ 73022 w 869629"/>
              <a:gd name="connsiteY961" fmla="*/ 612709 h 869630"/>
              <a:gd name="connsiteX962" fmla="*/ 50303 w 869629"/>
              <a:gd name="connsiteY962" fmla="*/ 600398 h 869630"/>
              <a:gd name="connsiteX963" fmla="*/ 45791 w 869629"/>
              <a:gd name="connsiteY963" fmla="*/ 601186 h 869630"/>
              <a:gd name="connsiteX964" fmla="*/ 46525 w 869629"/>
              <a:gd name="connsiteY964" fmla="*/ 605589 h 869630"/>
              <a:gd name="connsiteX965" fmla="*/ 70739 w 869629"/>
              <a:gd name="connsiteY965" fmla="*/ 619014 h 869630"/>
              <a:gd name="connsiteX966" fmla="*/ 75250 w 869629"/>
              <a:gd name="connsiteY966" fmla="*/ 620509 h 869630"/>
              <a:gd name="connsiteX967" fmla="*/ 77913 w 869629"/>
              <a:gd name="connsiteY967" fmla="*/ 621514 h 869630"/>
              <a:gd name="connsiteX968" fmla="*/ 86773 w 869629"/>
              <a:gd name="connsiteY968" fmla="*/ 639124 h 869630"/>
              <a:gd name="connsiteX969" fmla="*/ 91284 w 869629"/>
              <a:gd name="connsiteY969" fmla="*/ 640619 h 869630"/>
              <a:gd name="connsiteX970" fmla="*/ 92779 w 869629"/>
              <a:gd name="connsiteY970" fmla="*/ 636162 h 869630"/>
              <a:gd name="connsiteX971" fmla="*/ 84245 w 869629"/>
              <a:gd name="connsiteY971" fmla="*/ 619340 h 869630"/>
              <a:gd name="connsiteX972" fmla="*/ 105443 w 869629"/>
              <a:gd name="connsiteY972" fmla="*/ 284152 h 869630"/>
              <a:gd name="connsiteX973" fmla="*/ 102834 w 869629"/>
              <a:gd name="connsiteY973" fmla="*/ 290049 h 869630"/>
              <a:gd name="connsiteX974" fmla="*/ 105443 w 869629"/>
              <a:gd name="connsiteY974" fmla="*/ 296055 h 869630"/>
              <a:gd name="connsiteX975" fmla="*/ 109003 w 869629"/>
              <a:gd name="connsiteY975" fmla="*/ 297848 h 869630"/>
              <a:gd name="connsiteX976" fmla="*/ 111394 w 869629"/>
              <a:gd name="connsiteY976" fmla="*/ 298283 h 869630"/>
              <a:gd name="connsiteX977" fmla="*/ 113840 w 869629"/>
              <a:gd name="connsiteY977" fmla="*/ 297848 h 869630"/>
              <a:gd name="connsiteX978" fmla="*/ 117400 w 869629"/>
              <a:gd name="connsiteY978" fmla="*/ 296055 h 869630"/>
              <a:gd name="connsiteX979" fmla="*/ 120009 w 869629"/>
              <a:gd name="connsiteY979" fmla="*/ 290049 h 869630"/>
              <a:gd name="connsiteX980" fmla="*/ 117400 w 869629"/>
              <a:gd name="connsiteY980" fmla="*/ 284152 h 869630"/>
              <a:gd name="connsiteX981" fmla="*/ 111394 w 869629"/>
              <a:gd name="connsiteY981" fmla="*/ 281543 h 869630"/>
              <a:gd name="connsiteX982" fmla="*/ 105443 w 869629"/>
              <a:gd name="connsiteY982" fmla="*/ 284152 h 869630"/>
              <a:gd name="connsiteX983" fmla="*/ 559960 w 869629"/>
              <a:gd name="connsiteY983" fmla="*/ 749377 h 869630"/>
              <a:gd name="connsiteX984" fmla="*/ 516859 w 869629"/>
              <a:gd name="connsiteY984" fmla="*/ 777721 h 869630"/>
              <a:gd name="connsiteX985" fmla="*/ 518245 w 869629"/>
              <a:gd name="connsiteY985" fmla="*/ 771362 h 869630"/>
              <a:gd name="connsiteX986" fmla="*/ 523082 w 869629"/>
              <a:gd name="connsiteY986" fmla="*/ 759513 h 869630"/>
              <a:gd name="connsiteX987" fmla="*/ 521968 w 869629"/>
              <a:gd name="connsiteY987" fmla="*/ 755002 h 869630"/>
              <a:gd name="connsiteX988" fmla="*/ 517511 w 869629"/>
              <a:gd name="connsiteY988" fmla="*/ 756497 h 869630"/>
              <a:gd name="connsiteX989" fmla="*/ 511940 w 869629"/>
              <a:gd name="connsiteY989" fmla="*/ 769922 h 869630"/>
              <a:gd name="connsiteX990" fmla="*/ 509766 w 869629"/>
              <a:gd name="connsiteY990" fmla="*/ 782178 h 869630"/>
              <a:gd name="connsiteX991" fmla="*/ 493406 w 869629"/>
              <a:gd name="connsiteY991" fmla="*/ 792261 h 869630"/>
              <a:gd name="connsiteX992" fmla="*/ 497754 w 869629"/>
              <a:gd name="connsiteY992" fmla="*/ 778129 h 869630"/>
              <a:gd name="connsiteX993" fmla="*/ 499983 w 869629"/>
              <a:gd name="connsiteY993" fmla="*/ 773237 h 869630"/>
              <a:gd name="connsiteX994" fmla="*/ 502646 w 869629"/>
              <a:gd name="connsiteY994" fmla="*/ 768047 h 869630"/>
              <a:gd name="connsiteX995" fmla="*/ 501097 w 869629"/>
              <a:gd name="connsiteY995" fmla="*/ 763590 h 869630"/>
              <a:gd name="connsiteX996" fmla="*/ 496640 w 869629"/>
              <a:gd name="connsiteY996" fmla="*/ 764704 h 869630"/>
              <a:gd name="connsiteX997" fmla="*/ 496640 w 869629"/>
              <a:gd name="connsiteY997" fmla="*/ 765085 h 869630"/>
              <a:gd name="connsiteX998" fmla="*/ 494031 w 869629"/>
              <a:gd name="connsiteY998" fmla="*/ 770275 h 869630"/>
              <a:gd name="connsiteX999" fmla="*/ 491423 w 869629"/>
              <a:gd name="connsiteY999" fmla="*/ 775466 h 869630"/>
              <a:gd name="connsiteX1000" fmla="*/ 486531 w 869629"/>
              <a:gd name="connsiteY1000" fmla="*/ 796418 h 869630"/>
              <a:gd name="connsiteX1001" fmla="*/ 467263 w 869629"/>
              <a:gd name="connsiteY1001" fmla="*/ 807778 h 869630"/>
              <a:gd name="connsiteX1002" fmla="*/ 468649 w 869629"/>
              <a:gd name="connsiteY1002" fmla="*/ 797804 h 869630"/>
              <a:gd name="connsiteX1003" fmla="*/ 478432 w 869629"/>
              <a:gd name="connsiteY1003" fmla="*/ 775819 h 869630"/>
              <a:gd name="connsiteX1004" fmla="*/ 476883 w 869629"/>
              <a:gd name="connsiteY1004" fmla="*/ 771308 h 869630"/>
              <a:gd name="connsiteX1005" fmla="*/ 472399 w 869629"/>
              <a:gd name="connsiteY1005" fmla="*/ 772857 h 869630"/>
              <a:gd name="connsiteX1006" fmla="*/ 462371 w 869629"/>
              <a:gd name="connsiteY1006" fmla="*/ 795956 h 869630"/>
              <a:gd name="connsiteX1007" fmla="*/ 460714 w 869629"/>
              <a:gd name="connsiteY1007" fmla="*/ 811555 h 869630"/>
              <a:gd name="connsiteX1008" fmla="*/ 447289 w 869629"/>
              <a:gd name="connsiteY1008" fmla="*/ 819137 h 869630"/>
              <a:gd name="connsiteX1009" fmla="*/ 449680 w 869629"/>
              <a:gd name="connsiteY1009" fmla="*/ 807887 h 869630"/>
              <a:gd name="connsiteX1010" fmla="*/ 455632 w 869629"/>
              <a:gd name="connsiteY1010" fmla="*/ 790739 h 869630"/>
              <a:gd name="connsiteX1011" fmla="*/ 454137 w 869629"/>
              <a:gd name="connsiteY1011" fmla="*/ 786662 h 869630"/>
              <a:gd name="connsiteX1012" fmla="*/ 449680 w 869629"/>
              <a:gd name="connsiteY1012" fmla="*/ 788103 h 869630"/>
              <a:gd name="connsiteX1013" fmla="*/ 443321 w 869629"/>
              <a:gd name="connsiteY1013" fmla="*/ 806365 h 869630"/>
              <a:gd name="connsiteX1014" fmla="*/ 440250 w 869629"/>
              <a:gd name="connsiteY1014" fmla="*/ 823078 h 869630"/>
              <a:gd name="connsiteX1015" fmla="*/ 415031 w 869629"/>
              <a:gd name="connsiteY1015" fmla="*/ 836612 h 869630"/>
              <a:gd name="connsiteX1016" fmla="*/ 413536 w 869629"/>
              <a:gd name="connsiteY1016" fmla="*/ 841068 h 869630"/>
              <a:gd name="connsiteX1017" fmla="*/ 417993 w 869629"/>
              <a:gd name="connsiteY1017" fmla="*/ 842183 h 869630"/>
              <a:gd name="connsiteX1018" fmla="*/ 444218 w 869629"/>
              <a:gd name="connsiteY1018" fmla="*/ 828323 h 869630"/>
              <a:gd name="connsiteX1019" fmla="*/ 460822 w 869629"/>
              <a:gd name="connsiteY1019" fmla="*/ 831340 h 869630"/>
              <a:gd name="connsiteX1020" fmla="*/ 479465 w 869629"/>
              <a:gd name="connsiteY1020" fmla="*/ 832454 h 869630"/>
              <a:gd name="connsiteX1021" fmla="*/ 482862 w 869629"/>
              <a:gd name="connsiteY1021" fmla="*/ 829111 h 869630"/>
              <a:gd name="connsiteX1022" fmla="*/ 479465 w 869629"/>
              <a:gd name="connsiteY1022" fmla="*/ 826149 h 869630"/>
              <a:gd name="connsiteX1023" fmla="*/ 461556 w 869629"/>
              <a:gd name="connsiteY1023" fmla="*/ 825035 h 869630"/>
              <a:gd name="connsiteX1024" fmla="*/ 452805 w 869629"/>
              <a:gd name="connsiteY1024" fmla="*/ 823594 h 869630"/>
              <a:gd name="connsiteX1025" fmla="*/ 464953 w 869629"/>
              <a:gd name="connsiteY1025" fmla="*/ 816692 h 869630"/>
              <a:gd name="connsiteX1026" fmla="*/ 481694 w 869629"/>
              <a:gd name="connsiteY1026" fmla="*/ 819083 h 869630"/>
              <a:gd name="connsiteX1027" fmla="*/ 500689 w 869629"/>
              <a:gd name="connsiteY1027" fmla="*/ 818648 h 869630"/>
              <a:gd name="connsiteX1028" fmla="*/ 503652 w 869629"/>
              <a:gd name="connsiteY1028" fmla="*/ 814980 h 869630"/>
              <a:gd name="connsiteX1029" fmla="*/ 500363 w 869629"/>
              <a:gd name="connsiteY1029" fmla="*/ 811963 h 869630"/>
              <a:gd name="connsiteX1030" fmla="*/ 481666 w 869629"/>
              <a:gd name="connsiteY1030" fmla="*/ 812343 h 869630"/>
              <a:gd name="connsiteX1031" fmla="*/ 473486 w 869629"/>
              <a:gd name="connsiteY1031" fmla="*/ 811800 h 869630"/>
              <a:gd name="connsiteX1032" fmla="*/ 490281 w 869629"/>
              <a:gd name="connsiteY1032" fmla="*/ 801772 h 869630"/>
              <a:gd name="connsiteX1033" fmla="*/ 506994 w 869629"/>
              <a:gd name="connsiteY1033" fmla="*/ 803729 h 869630"/>
              <a:gd name="connsiteX1034" fmla="*/ 525311 w 869629"/>
              <a:gd name="connsiteY1034" fmla="*/ 803729 h 869630"/>
              <a:gd name="connsiteX1035" fmla="*/ 528653 w 869629"/>
              <a:gd name="connsiteY1035" fmla="*/ 800440 h 869630"/>
              <a:gd name="connsiteX1036" fmla="*/ 525311 w 869629"/>
              <a:gd name="connsiteY1036" fmla="*/ 797098 h 869630"/>
              <a:gd name="connsiteX1037" fmla="*/ 507429 w 869629"/>
              <a:gd name="connsiteY1037" fmla="*/ 797098 h 869630"/>
              <a:gd name="connsiteX1038" fmla="*/ 498841 w 869629"/>
              <a:gd name="connsiteY1038" fmla="*/ 796554 h 869630"/>
              <a:gd name="connsiteX1039" fmla="*/ 514169 w 869629"/>
              <a:gd name="connsiteY1039" fmla="*/ 786988 h 869630"/>
              <a:gd name="connsiteX1040" fmla="*/ 539442 w 869629"/>
              <a:gd name="connsiteY1040" fmla="*/ 787722 h 869630"/>
              <a:gd name="connsiteX1041" fmla="*/ 542785 w 869629"/>
              <a:gd name="connsiteY1041" fmla="*/ 784325 h 869630"/>
              <a:gd name="connsiteX1042" fmla="*/ 539823 w 869629"/>
              <a:gd name="connsiteY1042" fmla="*/ 781037 h 869630"/>
              <a:gd name="connsiteX1043" fmla="*/ 524333 w 869629"/>
              <a:gd name="connsiteY1043" fmla="*/ 780602 h 869630"/>
              <a:gd name="connsiteX1044" fmla="*/ 563710 w 869629"/>
              <a:gd name="connsiteY1044" fmla="*/ 754540 h 869630"/>
              <a:gd name="connsiteX1045" fmla="*/ 564390 w 869629"/>
              <a:gd name="connsiteY1045" fmla="*/ 750083 h 869630"/>
              <a:gd name="connsiteX1046" fmla="*/ 559960 w 869629"/>
              <a:gd name="connsiteY1046" fmla="*/ 749377 h 869630"/>
              <a:gd name="connsiteX1047" fmla="*/ 799924 w 869629"/>
              <a:gd name="connsiteY1047" fmla="*/ 357934 h 869630"/>
              <a:gd name="connsiteX1048" fmla="*/ 795032 w 869629"/>
              <a:gd name="connsiteY1048" fmla="*/ 357146 h 869630"/>
              <a:gd name="connsiteX1049" fmla="*/ 794706 w 869629"/>
              <a:gd name="connsiteY1049" fmla="*/ 361984 h 869630"/>
              <a:gd name="connsiteX1050" fmla="*/ 806962 w 869629"/>
              <a:gd name="connsiteY1050" fmla="*/ 376142 h 869630"/>
              <a:gd name="connsiteX1051" fmla="*/ 819980 w 869629"/>
              <a:gd name="connsiteY1051" fmla="*/ 386605 h 869630"/>
              <a:gd name="connsiteX1052" fmla="*/ 820768 w 869629"/>
              <a:gd name="connsiteY1052" fmla="*/ 405547 h 869630"/>
              <a:gd name="connsiteX1053" fmla="*/ 824110 w 869629"/>
              <a:gd name="connsiteY1053" fmla="*/ 408563 h 869630"/>
              <a:gd name="connsiteX1054" fmla="*/ 827072 w 869629"/>
              <a:gd name="connsiteY1054" fmla="*/ 405166 h 869630"/>
              <a:gd name="connsiteX1055" fmla="*/ 826339 w 869629"/>
              <a:gd name="connsiteY1055" fmla="*/ 386388 h 869630"/>
              <a:gd name="connsiteX1056" fmla="*/ 828948 w 869629"/>
              <a:gd name="connsiteY1056" fmla="*/ 383942 h 869630"/>
              <a:gd name="connsiteX1057" fmla="*/ 832671 w 869629"/>
              <a:gd name="connsiteY1057" fmla="*/ 380164 h 869630"/>
              <a:gd name="connsiteX1058" fmla="*/ 849438 w 869629"/>
              <a:gd name="connsiteY1058" fmla="*/ 354891 h 869630"/>
              <a:gd name="connsiteX1059" fmla="*/ 847944 w 869629"/>
              <a:gd name="connsiteY1059" fmla="*/ 350380 h 869630"/>
              <a:gd name="connsiteX1060" fmla="*/ 843867 w 869629"/>
              <a:gd name="connsiteY1060" fmla="*/ 351548 h 869630"/>
              <a:gd name="connsiteX1061" fmla="*/ 826040 w 869629"/>
              <a:gd name="connsiteY1061" fmla="*/ 377664 h 869630"/>
              <a:gd name="connsiteX1062" fmla="*/ 824926 w 869629"/>
              <a:gd name="connsiteY1062" fmla="*/ 348994 h 869630"/>
              <a:gd name="connsiteX1063" fmla="*/ 835280 w 869629"/>
              <a:gd name="connsiteY1063" fmla="*/ 335895 h 869630"/>
              <a:gd name="connsiteX1064" fmla="*/ 844248 w 869629"/>
              <a:gd name="connsiteY1064" fmla="*/ 317632 h 869630"/>
              <a:gd name="connsiteX1065" fmla="*/ 842400 w 869629"/>
              <a:gd name="connsiteY1065" fmla="*/ 313176 h 869630"/>
              <a:gd name="connsiteX1066" fmla="*/ 837888 w 869629"/>
              <a:gd name="connsiteY1066" fmla="*/ 315024 h 869630"/>
              <a:gd name="connsiteX1067" fmla="*/ 829709 w 869629"/>
              <a:gd name="connsiteY1067" fmla="*/ 332552 h 869630"/>
              <a:gd name="connsiteX1068" fmla="*/ 824572 w 869629"/>
              <a:gd name="connsiteY1068" fmla="*/ 339835 h 869630"/>
              <a:gd name="connsiteX1069" fmla="*/ 823730 w 869629"/>
              <a:gd name="connsiteY1069" fmla="*/ 317388 h 869630"/>
              <a:gd name="connsiteX1070" fmla="*/ 837155 w 869629"/>
              <a:gd name="connsiteY1070" fmla="*/ 289370 h 869630"/>
              <a:gd name="connsiteX1071" fmla="*/ 837155 w 869629"/>
              <a:gd name="connsiteY1071" fmla="*/ 288989 h 869630"/>
              <a:gd name="connsiteX1072" fmla="*/ 834926 w 869629"/>
              <a:gd name="connsiteY1072" fmla="*/ 284913 h 869630"/>
              <a:gd name="connsiteX1073" fmla="*/ 830850 w 869629"/>
              <a:gd name="connsiteY1073" fmla="*/ 287087 h 869630"/>
              <a:gd name="connsiteX1074" fmla="*/ 830850 w 869629"/>
              <a:gd name="connsiteY1074" fmla="*/ 287522 h 869630"/>
              <a:gd name="connsiteX1075" fmla="*/ 823322 w 869629"/>
              <a:gd name="connsiteY1075" fmla="*/ 307360 h 869630"/>
              <a:gd name="connsiteX1076" fmla="*/ 821936 w 869629"/>
              <a:gd name="connsiteY1076" fmla="*/ 270672 h 869630"/>
              <a:gd name="connsiteX1077" fmla="*/ 818213 w 869629"/>
              <a:gd name="connsiteY1077" fmla="*/ 267384 h 869630"/>
              <a:gd name="connsiteX1078" fmla="*/ 815197 w 869629"/>
              <a:gd name="connsiteY1078" fmla="*/ 270672 h 869630"/>
              <a:gd name="connsiteX1079" fmla="*/ 816909 w 869629"/>
              <a:gd name="connsiteY1079" fmla="*/ 311165 h 869630"/>
              <a:gd name="connsiteX1080" fmla="*/ 802940 w 869629"/>
              <a:gd name="connsiteY1080" fmla="*/ 299751 h 869630"/>
              <a:gd name="connsiteX1081" fmla="*/ 798103 w 869629"/>
              <a:gd name="connsiteY1081" fmla="*/ 299370 h 869630"/>
              <a:gd name="connsiteX1082" fmla="*/ 798103 w 869629"/>
              <a:gd name="connsiteY1082" fmla="*/ 304262 h 869630"/>
              <a:gd name="connsiteX1083" fmla="*/ 812968 w 869629"/>
              <a:gd name="connsiteY1083" fmla="*/ 316518 h 869630"/>
              <a:gd name="connsiteX1084" fmla="*/ 817208 w 869629"/>
              <a:gd name="connsiteY1084" fmla="*/ 318747 h 869630"/>
              <a:gd name="connsiteX1085" fmla="*/ 818213 w 869629"/>
              <a:gd name="connsiteY1085" fmla="*/ 343368 h 869630"/>
              <a:gd name="connsiteX1086" fmla="*/ 816365 w 869629"/>
              <a:gd name="connsiteY1086" fmla="*/ 342580 h 869630"/>
              <a:gd name="connsiteX1087" fmla="*/ 800712 w 869629"/>
              <a:gd name="connsiteY1087" fmla="*/ 328829 h 869630"/>
              <a:gd name="connsiteX1088" fmla="*/ 796255 w 869629"/>
              <a:gd name="connsiteY1088" fmla="*/ 328394 h 869630"/>
              <a:gd name="connsiteX1089" fmla="*/ 795467 w 869629"/>
              <a:gd name="connsiteY1089" fmla="*/ 333286 h 869630"/>
              <a:gd name="connsiteX1090" fmla="*/ 813349 w 869629"/>
              <a:gd name="connsiteY1090" fmla="*/ 348532 h 869630"/>
              <a:gd name="connsiteX1091" fmla="*/ 817072 w 869629"/>
              <a:gd name="connsiteY1091" fmla="*/ 350081 h 869630"/>
              <a:gd name="connsiteX1092" fmla="*/ 818566 w 869629"/>
              <a:gd name="connsiteY1092" fmla="*/ 350515 h 869630"/>
              <a:gd name="connsiteX1093" fmla="*/ 819681 w 869629"/>
              <a:gd name="connsiteY1093" fmla="*/ 378181 h 869630"/>
              <a:gd name="connsiteX1094" fmla="*/ 811881 w 869629"/>
              <a:gd name="connsiteY1094" fmla="*/ 371278 h 869630"/>
              <a:gd name="connsiteX1095" fmla="*/ 799924 w 869629"/>
              <a:gd name="connsiteY1095" fmla="*/ 357934 h 869630"/>
              <a:gd name="connsiteX1096" fmla="*/ 859847 w 869629"/>
              <a:gd name="connsiteY1096" fmla="*/ 522892 h 869630"/>
              <a:gd name="connsiteX1097" fmla="*/ 842372 w 869629"/>
              <a:gd name="connsiteY1097" fmla="*/ 535692 h 869630"/>
              <a:gd name="connsiteX1098" fmla="*/ 859847 w 869629"/>
              <a:gd name="connsiteY1098" fmla="*/ 494983 h 869630"/>
              <a:gd name="connsiteX1099" fmla="*/ 857999 w 869629"/>
              <a:gd name="connsiteY1099" fmla="*/ 490906 h 869630"/>
              <a:gd name="connsiteX1100" fmla="*/ 853596 w 869629"/>
              <a:gd name="connsiteY1100" fmla="*/ 492401 h 869630"/>
              <a:gd name="connsiteX1101" fmla="*/ 837046 w 869629"/>
              <a:gd name="connsiteY1101" fmla="*/ 531100 h 869630"/>
              <a:gd name="connsiteX1102" fmla="*/ 834193 w 869629"/>
              <a:gd name="connsiteY1102" fmla="*/ 514006 h 869630"/>
              <a:gd name="connsiteX1103" fmla="*/ 833812 w 869629"/>
              <a:gd name="connsiteY1103" fmla="*/ 502864 h 869630"/>
              <a:gd name="connsiteX1104" fmla="*/ 830469 w 869629"/>
              <a:gd name="connsiteY1104" fmla="*/ 499467 h 869630"/>
              <a:gd name="connsiteX1105" fmla="*/ 827507 w 869629"/>
              <a:gd name="connsiteY1105" fmla="*/ 502864 h 869630"/>
              <a:gd name="connsiteX1106" fmla="*/ 827888 w 869629"/>
              <a:gd name="connsiteY1106" fmla="*/ 514386 h 869630"/>
              <a:gd name="connsiteX1107" fmla="*/ 833133 w 869629"/>
              <a:gd name="connsiteY1107" fmla="*/ 540502 h 869630"/>
              <a:gd name="connsiteX1108" fmla="*/ 822887 w 869629"/>
              <a:gd name="connsiteY1108" fmla="*/ 564227 h 869630"/>
              <a:gd name="connsiteX1109" fmla="*/ 815197 w 869629"/>
              <a:gd name="connsiteY1109" fmla="*/ 545285 h 869630"/>
              <a:gd name="connsiteX1110" fmla="*/ 814082 w 869629"/>
              <a:gd name="connsiteY1110" fmla="*/ 540448 h 869630"/>
              <a:gd name="connsiteX1111" fmla="*/ 813756 w 869629"/>
              <a:gd name="connsiteY1111" fmla="*/ 535611 h 869630"/>
              <a:gd name="connsiteX1112" fmla="*/ 809924 w 869629"/>
              <a:gd name="connsiteY1112" fmla="*/ 532268 h 869630"/>
              <a:gd name="connsiteX1113" fmla="*/ 807017 w 869629"/>
              <a:gd name="connsiteY1113" fmla="*/ 535611 h 869630"/>
              <a:gd name="connsiteX1114" fmla="*/ 807017 w 869629"/>
              <a:gd name="connsiteY1114" fmla="*/ 535991 h 869630"/>
              <a:gd name="connsiteX1115" fmla="*/ 807750 w 869629"/>
              <a:gd name="connsiteY1115" fmla="*/ 541562 h 869630"/>
              <a:gd name="connsiteX1116" fmla="*/ 808484 w 869629"/>
              <a:gd name="connsiteY1116" fmla="*/ 546807 h 869630"/>
              <a:gd name="connsiteX1117" fmla="*/ 819789 w 869629"/>
              <a:gd name="connsiteY1117" fmla="*/ 571374 h 869630"/>
              <a:gd name="connsiteX1118" fmla="*/ 809653 w 869629"/>
              <a:gd name="connsiteY1118" fmla="*/ 594773 h 869630"/>
              <a:gd name="connsiteX1119" fmla="*/ 806256 w 869629"/>
              <a:gd name="connsiteY1119" fmla="*/ 583305 h 869630"/>
              <a:gd name="connsiteX1120" fmla="*/ 802478 w 869629"/>
              <a:gd name="connsiteY1120" fmla="*/ 563928 h 869630"/>
              <a:gd name="connsiteX1121" fmla="*/ 798755 w 869629"/>
              <a:gd name="connsiteY1121" fmla="*/ 560912 h 869630"/>
              <a:gd name="connsiteX1122" fmla="*/ 796201 w 869629"/>
              <a:gd name="connsiteY1122" fmla="*/ 564689 h 869630"/>
              <a:gd name="connsiteX1123" fmla="*/ 799924 w 869629"/>
              <a:gd name="connsiteY1123" fmla="*/ 584799 h 869630"/>
              <a:gd name="connsiteX1124" fmla="*/ 805930 w 869629"/>
              <a:gd name="connsiteY1124" fmla="*/ 603279 h 869630"/>
              <a:gd name="connsiteX1125" fmla="*/ 798076 w 869629"/>
              <a:gd name="connsiteY1125" fmla="*/ 621704 h 869630"/>
              <a:gd name="connsiteX1126" fmla="*/ 799924 w 869629"/>
              <a:gd name="connsiteY1126" fmla="*/ 626161 h 869630"/>
              <a:gd name="connsiteX1127" fmla="*/ 804000 w 869629"/>
              <a:gd name="connsiteY1127" fmla="*/ 624313 h 869630"/>
              <a:gd name="connsiteX1128" fmla="*/ 811854 w 869629"/>
              <a:gd name="connsiteY1128" fmla="*/ 606323 h 869630"/>
              <a:gd name="connsiteX1129" fmla="*/ 825985 w 869629"/>
              <a:gd name="connsiteY1129" fmla="*/ 598197 h 869630"/>
              <a:gd name="connsiteX1130" fmla="*/ 841965 w 869629"/>
              <a:gd name="connsiteY1130" fmla="*/ 587055 h 869630"/>
              <a:gd name="connsiteX1131" fmla="*/ 842753 w 869629"/>
              <a:gd name="connsiteY1131" fmla="*/ 582598 h 869630"/>
              <a:gd name="connsiteX1132" fmla="*/ 838296 w 869629"/>
              <a:gd name="connsiteY1132" fmla="*/ 581864 h 869630"/>
              <a:gd name="connsiteX1133" fmla="*/ 822643 w 869629"/>
              <a:gd name="connsiteY1133" fmla="*/ 592626 h 869630"/>
              <a:gd name="connsiteX1134" fmla="*/ 816121 w 869629"/>
              <a:gd name="connsiteY1134" fmla="*/ 596403 h 869630"/>
              <a:gd name="connsiteX1135" fmla="*/ 826040 w 869629"/>
              <a:gd name="connsiteY1135" fmla="*/ 573358 h 869630"/>
              <a:gd name="connsiteX1136" fmla="*/ 840905 w 869629"/>
              <a:gd name="connsiteY1136" fmla="*/ 565396 h 869630"/>
              <a:gd name="connsiteX1137" fmla="*/ 857673 w 869629"/>
              <a:gd name="connsiteY1137" fmla="*/ 552025 h 869630"/>
              <a:gd name="connsiteX1138" fmla="*/ 857673 w 869629"/>
              <a:gd name="connsiteY1138" fmla="*/ 547188 h 869630"/>
              <a:gd name="connsiteX1139" fmla="*/ 853161 w 869629"/>
              <a:gd name="connsiteY1139" fmla="*/ 547188 h 869630"/>
              <a:gd name="connsiteX1140" fmla="*/ 837508 w 869629"/>
              <a:gd name="connsiteY1140" fmla="*/ 559879 h 869630"/>
              <a:gd name="connsiteX1141" fmla="*/ 830035 w 869629"/>
              <a:gd name="connsiteY1141" fmla="*/ 564227 h 869630"/>
              <a:gd name="connsiteX1142" fmla="*/ 838677 w 869629"/>
              <a:gd name="connsiteY1142" fmla="*/ 544334 h 869630"/>
              <a:gd name="connsiteX1143" fmla="*/ 845742 w 869629"/>
              <a:gd name="connsiteY1143" fmla="*/ 541209 h 869630"/>
              <a:gd name="connsiteX1144" fmla="*/ 864385 w 869629"/>
              <a:gd name="connsiteY1144" fmla="*/ 527838 h 869630"/>
              <a:gd name="connsiteX1145" fmla="*/ 864766 w 869629"/>
              <a:gd name="connsiteY1145" fmla="*/ 523327 h 869630"/>
              <a:gd name="connsiteX1146" fmla="*/ 859847 w 869629"/>
              <a:gd name="connsiteY1146" fmla="*/ 522892 h 869630"/>
              <a:gd name="connsiteX1147" fmla="*/ 259313 w 869629"/>
              <a:gd name="connsiteY1147" fmla="*/ 97100 h 869630"/>
              <a:gd name="connsiteX1148" fmla="*/ 279314 w 869629"/>
              <a:gd name="connsiteY1148" fmla="*/ 89626 h 869630"/>
              <a:gd name="connsiteX1149" fmla="*/ 292114 w 869629"/>
              <a:gd name="connsiteY1149" fmla="*/ 93703 h 869630"/>
              <a:gd name="connsiteX1150" fmla="*/ 306599 w 869629"/>
              <a:gd name="connsiteY1150" fmla="*/ 96719 h 869630"/>
              <a:gd name="connsiteX1151" fmla="*/ 310376 w 869629"/>
              <a:gd name="connsiteY1151" fmla="*/ 93703 h 869630"/>
              <a:gd name="connsiteX1152" fmla="*/ 307713 w 869629"/>
              <a:gd name="connsiteY1152" fmla="*/ 89980 h 869630"/>
              <a:gd name="connsiteX1153" fmla="*/ 293582 w 869629"/>
              <a:gd name="connsiteY1153" fmla="*/ 87371 h 869630"/>
              <a:gd name="connsiteX1154" fmla="*/ 288744 w 869629"/>
              <a:gd name="connsiteY1154" fmla="*/ 85767 h 869630"/>
              <a:gd name="connsiteX1155" fmla="*/ 307170 w 869629"/>
              <a:gd name="connsiteY1155" fmla="*/ 77859 h 869630"/>
              <a:gd name="connsiteX1156" fmla="*/ 327823 w 869629"/>
              <a:gd name="connsiteY1156" fmla="*/ 84381 h 869630"/>
              <a:gd name="connsiteX1157" fmla="*/ 332335 w 869629"/>
              <a:gd name="connsiteY1157" fmla="*/ 85496 h 869630"/>
              <a:gd name="connsiteX1158" fmla="*/ 336058 w 869629"/>
              <a:gd name="connsiteY1158" fmla="*/ 82887 h 869630"/>
              <a:gd name="connsiteX1159" fmla="*/ 333449 w 869629"/>
              <a:gd name="connsiteY1159" fmla="*/ 78810 h 869630"/>
              <a:gd name="connsiteX1160" fmla="*/ 328992 w 869629"/>
              <a:gd name="connsiteY1160" fmla="*/ 78077 h 869630"/>
              <a:gd name="connsiteX1161" fmla="*/ 314833 w 869629"/>
              <a:gd name="connsiteY1161" fmla="*/ 74353 h 869630"/>
              <a:gd name="connsiteX1162" fmla="*/ 318910 w 869629"/>
              <a:gd name="connsiteY1162" fmla="*/ 72505 h 869630"/>
              <a:gd name="connsiteX1163" fmla="*/ 332932 w 869629"/>
              <a:gd name="connsiteY1163" fmla="*/ 65331 h 869630"/>
              <a:gd name="connsiteX1164" fmla="*/ 360271 w 869629"/>
              <a:gd name="connsiteY1164" fmla="*/ 67994 h 869630"/>
              <a:gd name="connsiteX1165" fmla="*/ 363614 w 869629"/>
              <a:gd name="connsiteY1165" fmla="*/ 65086 h 869630"/>
              <a:gd name="connsiteX1166" fmla="*/ 360652 w 869629"/>
              <a:gd name="connsiteY1166" fmla="*/ 61689 h 869630"/>
              <a:gd name="connsiteX1167" fmla="*/ 342281 w 869629"/>
              <a:gd name="connsiteY1167" fmla="*/ 60358 h 869630"/>
              <a:gd name="connsiteX1168" fmla="*/ 378153 w 869629"/>
              <a:gd name="connsiteY1168" fmla="*/ 40085 h 869630"/>
              <a:gd name="connsiteX1169" fmla="*/ 379267 w 869629"/>
              <a:gd name="connsiteY1169" fmla="*/ 35247 h 869630"/>
              <a:gd name="connsiteX1170" fmla="*/ 374811 w 869629"/>
              <a:gd name="connsiteY1170" fmla="*/ 34133 h 869630"/>
              <a:gd name="connsiteX1171" fmla="*/ 336275 w 869629"/>
              <a:gd name="connsiteY1171" fmla="*/ 56010 h 869630"/>
              <a:gd name="connsiteX1172" fmla="*/ 339047 w 869629"/>
              <a:gd name="connsiteY1172" fmla="*/ 48264 h 869630"/>
              <a:gd name="connsiteX1173" fmla="*/ 340542 w 869629"/>
              <a:gd name="connsiteY1173" fmla="*/ 45656 h 869630"/>
              <a:gd name="connsiteX1174" fmla="*/ 342091 w 869629"/>
              <a:gd name="connsiteY1174" fmla="*/ 43101 h 869630"/>
              <a:gd name="connsiteX1175" fmla="*/ 340922 w 869629"/>
              <a:gd name="connsiteY1175" fmla="*/ 38590 h 869630"/>
              <a:gd name="connsiteX1176" fmla="*/ 336465 w 869629"/>
              <a:gd name="connsiteY1176" fmla="*/ 39704 h 869630"/>
              <a:gd name="connsiteX1177" fmla="*/ 328503 w 869629"/>
              <a:gd name="connsiteY1177" fmla="*/ 60140 h 869630"/>
              <a:gd name="connsiteX1178" fmla="*/ 315975 w 869629"/>
              <a:gd name="connsiteY1178" fmla="*/ 66554 h 869630"/>
              <a:gd name="connsiteX1179" fmla="*/ 311300 w 869629"/>
              <a:gd name="connsiteY1179" fmla="*/ 68674 h 869630"/>
              <a:gd name="connsiteX1180" fmla="*/ 312632 w 869629"/>
              <a:gd name="connsiteY1180" fmla="*/ 62423 h 869630"/>
              <a:gd name="connsiteX1181" fmla="*/ 317823 w 869629"/>
              <a:gd name="connsiteY1181" fmla="*/ 51227 h 869630"/>
              <a:gd name="connsiteX1182" fmla="*/ 317089 w 869629"/>
              <a:gd name="connsiteY1182" fmla="*/ 46389 h 869630"/>
              <a:gd name="connsiteX1183" fmla="*/ 312252 w 869629"/>
              <a:gd name="connsiteY1183" fmla="*/ 47123 h 869630"/>
              <a:gd name="connsiteX1184" fmla="*/ 306246 w 869629"/>
              <a:gd name="connsiteY1184" fmla="*/ 60548 h 869630"/>
              <a:gd name="connsiteX1185" fmla="*/ 304289 w 869629"/>
              <a:gd name="connsiteY1185" fmla="*/ 71908 h 869630"/>
              <a:gd name="connsiteX1186" fmla="*/ 282630 w 869629"/>
              <a:gd name="connsiteY1186" fmla="*/ 81310 h 869630"/>
              <a:gd name="connsiteX1187" fmla="*/ 285456 w 869629"/>
              <a:gd name="connsiteY1187" fmla="*/ 72505 h 869630"/>
              <a:gd name="connsiteX1188" fmla="*/ 292141 w 869629"/>
              <a:gd name="connsiteY1188" fmla="*/ 57966 h 869630"/>
              <a:gd name="connsiteX1189" fmla="*/ 290647 w 869629"/>
              <a:gd name="connsiteY1189" fmla="*/ 53509 h 869630"/>
              <a:gd name="connsiteX1190" fmla="*/ 286135 w 869629"/>
              <a:gd name="connsiteY1190" fmla="*/ 55004 h 869630"/>
              <a:gd name="connsiteX1191" fmla="*/ 279070 w 869629"/>
              <a:gd name="connsiteY1191" fmla="*/ 70304 h 869630"/>
              <a:gd name="connsiteX1192" fmla="*/ 275184 w 869629"/>
              <a:gd name="connsiteY1192" fmla="*/ 84381 h 869630"/>
              <a:gd name="connsiteX1193" fmla="*/ 257084 w 869629"/>
              <a:gd name="connsiteY1193" fmla="*/ 91175 h 869630"/>
              <a:gd name="connsiteX1194" fmla="*/ 255236 w 869629"/>
              <a:gd name="connsiteY1194" fmla="*/ 95197 h 869630"/>
              <a:gd name="connsiteX1195" fmla="*/ 259313 w 869629"/>
              <a:gd name="connsiteY1195" fmla="*/ 97100 h 869630"/>
              <a:gd name="connsiteX1196" fmla="*/ 141587 w 869629"/>
              <a:gd name="connsiteY1196" fmla="*/ 223740 h 869630"/>
              <a:gd name="connsiteX1197" fmla="*/ 142701 w 869629"/>
              <a:gd name="connsiteY1197" fmla="*/ 219283 h 869630"/>
              <a:gd name="connsiteX1198" fmla="*/ 138244 w 869629"/>
              <a:gd name="connsiteY1198" fmla="*/ 217788 h 869630"/>
              <a:gd name="connsiteX1199" fmla="*/ 129276 w 869629"/>
              <a:gd name="connsiteY1199" fmla="*/ 223359 h 869630"/>
              <a:gd name="connsiteX1200" fmla="*/ 121205 w 869629"/>
              <a:gd name="connsiteY1200" fmla="*/ 227816 h 869630"/>
              <a:gd name="connsiteX1201" fmla="*/ 131722 w 869629"/>
              <a:gd name="connsiteY1201" fmla="*/ 207923 h 869630"/>
              <a:gd name="connsiteX1202" fmla="*/ 149767 w 869629"/>
              <a:gd name="connsiteY1202" fmla="*/ 201401 h 869630"/>
              <a:gd name="connsiteX1203" fmla="*/ 158001 w 869629"/>
              <a:gd name="connsiteY1203" fmla="*/ 196944 h 869630"/>
              <a:gd name="connsiteX1204" fmla="*/ 160229 w 869629"/>
              <a:gd name="connsiteY1204" fmla="*/ 192813 h 869630"/>
              <a:gd name="connsiteX1205" fmla="*/ 156153 w 869629"/>
              <a:gd name="connsiteY1205" fmla="*/ 190639 h 869630"/>
              <a:gd name="connsiteX1206" fmla="*/ 146451 w 869629"/>
              <a:gd name="connsiteY1206" fmla="*/ 195776 h 869630"/>
              <a:gd name="connsiteX1207" fmla="*/ 135255 w 869629"/>
              <a:gd name="connsiteY1207" fmla="*/ 201129 h 869630"/>
              <a:gd name="connsiteX1208" fmla="*/ 135309 w 869629"/>
              <a:gd name="connsiteY1208" fmla="*/ 201021 h 869630"/>
              <a:gd name="connsiteX1209" fmla="*/ 143897 w 869629"/>
              <a:gd name="connsiteY1209" fmla="*/ 184199 h 869630"/>
              <a:gd name="connsiteX1210" fmla="*/ 167730 w 869629"/>
              <a:gd name="connsiteY1210" fmla="*/ 173056 h 869630"/>
              <a:gd name="connsiteX1211" fmla="*/ 168409 w 869629"/>
              <a:gd name="connsiteY1211" fmla="*/ 168654 h 869630"/>
              <a:gd name="connsiteX1212" fmla="*/ 163952 w 869629"/>
              <a:gd name="connsiteY1212" fmla="*/ 167485 h 869630"/>
              <a:gd name="connsiteX1213" fmla="*/ 147756 w 869629"/>
              <a:gd name="connsiteY1213" fmla="*/ 176834 h 869630"/>
              <a:gd name="connsiteX1214" fmla="*/ 179225 w 869629"/>
              <a:gd name="connsiteY1214" fmla="*/ 124656 h 869630"/>
              <a:gd name="connsiteX1215" fmla="*/ 178111 w 869629"/>
              <a:gd name="connsiteY1215" fmla="*/ 120199 h 869630"/>
              <a:gd name="connsiteX1216" fmla="*/ 173654 w 869629"/>
              <a:gd name="connsiteY1216" fmla="*/ 120987 h 869630"/>
              <a:gd name="connsiteX1217" fmla="*/ 144087 w 869629"/>
              <a:gd name="connsiteY1217" fmla="*/ 169605 h 869630"/>
              <a:gd name="connsiteX1218" fmla="*/ 142348 w 869629"/>
              <a:gd name="connsiteY1218" fmla="*/ 151071 h 869630"/>
              <a:gd name="connsiteX1219" fmla="*/ 139739 w 869629"/>
              <a:gd name="connsiteY1219" fmla="*/ 146995 h 869630"/>
              <a:gd name="connsiteX1220" fmla="*/ 136016 w 869629"/>
              <a:gd name="connsiteY1220" fmla="*/ 149957 h 869630"/>
              <a:gd name="connsiteX1221" fmla="*/ 139304 w 869629"/>
              <a:gd name="connsiteY1221" fmla="*/ 178628 h 869630"/>
              <a:gd name="connsiteX1222" fmla="*/ 130336 w 869629"/>
              <a:gd name="connsiteY1222" fmla="*/ 196102 h 869630"/>
              <a:gd name="connsiteX1223" fmla="*/ 129276 w 869629"/>
              <a:gd name="connsiteY1223" fmla="*/ 193982 h 869630"/>
              <a:gd name="connsiteX1224" fmla="*/ 125199 w 869629"/>
              <a:gd name="connsiteY1224" fmla="*/ 177568 h 869630"/>
              <a:gd name="connsiteX1225" fmla="*/ 122591 w 869629"/>
              <a:gd name="connsiteY1225" fmla="*/ 173491 h 869630"/>
              <a:gd name="connsiteX1226" fmla="*/ 118868 w 869629"/>
              <a:gd name="connsiteY1226" fmla="*/ 176100 h 869630"/>
              <a:gd name="connsiteX1227" fmla="*/ 123324 w 869629"/>
              <a:gd name="connsiteY1227" fmla="*/ 196971 h 869630"/>
              <a:gd name="connsiteX1228" fmla="*/ 126341 w 869629"/>
              <a:gd name="connsiteY1228" fmla="*/ 203711 h 869630"/>
              <a:gd name="connsiteX1229" fmla="*/ 114764 w 869629"/>
              <a:gd name="connsiteY1229" fmla="*/ 225696 h 869630"/>
              <a:gd name="connsiteX1230" fmla="*/ 111802 w 869629"/>
              <a:gd name="connsiteY1230" fmla="*/ 211538 h 869630"/>
              <a:gd name="connsiteX1231" fmla="*/ 111367 w 869629"/>
              <a:gd name="connsiteY1231" fmla="*/ 207407 h 869630"/>
              <a:gd name="connsiteX1232" fmla="*/ 111041 w 869629"/>
              <a:gd name="connsiteY1232" fmla="*/ 204445 h 869630"/>
              <a:gd name="connsiteX1233" fmla="*/ 111041 w 869629"/>
              <a:gd name="connsiteY1233" fmla="*/ 204064 h 869630"/>
              <a:gd name="connsiteX1234" fmla="*/ 107644 w 869629"/>
              <a:gd name="connsiteY1234" fmla="*/ 200722 h 869630"/>
              <a:gd name="connsiteX1235" fmla="*/ 104682 w 869629"/>
              <a:gd name="connsiteY1235" fmla="*/ 204064 h 869630"/>
              <a:gd name="connsiteX1236" fmla="*/ 104682 w 869629"/>
              <a:gd name="connsiteY1236" fmla="*/ 208141 h 869630"/>
              <a:gd name="connsiteX1237" fmla="*/ 105416 w 869629"/>
              <a:gd name="connsiteY1237" fmla="*/ 212217 h 869630"/>
              <a:gd name="connsiteX1238" fmla="*/ 110470 w 869629"/>
              <a:gd name="connsiteY1238" fmla="*/ 233333 h 869630"/>
              <a:gd name="connsiteX1239" fmla="*/ 102453 w 869629"/>
              <a:gd name="connsiteY1239" fmla="*/ 245752 h 869630"/>
              <a:gd name="connsiteX1240" fmla="*/ 103187 w 869629"/>
              <a:gd name="connsiteY1240" fmla="*/ 250209 h 869630"/>
              <a:gd name="connsiteX1241" fmla="*/ 107644 w 869629"/>
              <a:gd name="connsiteY1241" fmla="*/ 249475 h 869630"/>
              <a:gd name="connsiteX1242" fmla="*/ 116775 w 869629"/>
              <a:gd name="connsiteY1242" fmla="*/ 235615 h 869630"/>
              <a:gd name="connsiteX1243" fmla="*/ 133026 w 869629"/>
              <a:gd name="connsiteY1243" fmla="*/ 228985 h 869630"/>
              <a:gd name="connsiteX1244" fmla="*/ 141587 w 869629"/>
              <a:gd name="connsiteY1244" fmla="*/ 223740 h 869630"/>
              <a:gd name="connsiteX1245" fmla="*/ 715733 w 869629"/>
              <a:gd name="connsiteY1245" fmla="*/ 727826 h 869630"/>
              <a:gd name="connsiteX1246" fmla="*/ 721304 w 869629"/>
              <a:gd name="connsiteY1246" fmla="*/ 714075 h 869630"/>
              <a:gd name="connsiteX1247" fmla="*/ 720190 w 869629"/>
              <a:gd name="connsiteY1247" fmla="*/ 709564 h 869630"/>
              <a:gd name="connsiteX1248" fmla="*/ 715733 w 869629"/>
              <a:gd name="connsiteY1248" fmla="*/ 711059 h 869630"/>
              <a:gd name="connsiteX1249" fmla="*/ 709373 w 869629"/>
              <a:gd name="connsiteY1249" fmla="*/ 725924 h 869630"/>
              <a:gd name="connsiteX1250" fmla="*/ 706819 w 869629"/>
              <a:gd name="connsiteY1250" fmla="*/ 739512 h 869630"/>
              <a:gd name="connsiteX1251" fmla="*/ 684046 w 869629"/>
              <a:gd name="connsiteY1251" fmla="*/ 753263 h 869630"/>
              <a:gd name="connsiteX1252" fmla="*/ 687388 w 869629"/>
              <a:gd name="connsiteY1252" fmla="*/ 735653 h 869630"/>
              <a:gd name="connsiteX1253" fmla="*/ 690350 w 869629"/>
              <a:gd name="connsiteY1253" fmla="*/ 726359 h 869630"/>
              <a:gd name="connsiteX1254" fmla="*/ 688502 w 869629"/>
              <a:gd name="connsiteY1254" fmla="*/ 722228 h 869630"/>
              <a:gd name="connsiteX1255" fmla="*/ 683991 w 869629"/>
              <a:gd name="connsiteY1255" fmla="*/ 724130 h 869630"/>
              <a:gd name="connsiteX1256" fmla="*/ 681029 w 869629"/>
              <a:gd name="connsiteY1256" fmla="*/ 733778 h 869630"/>
              <a:gd name="connsiteX1257" fmla="*/ 677061 w 869629"/>
              <a:gd name="connsiteY1257" fmla="*/ 757285 h 869630"/>
              <a:gd name="connsiteX1258" fmla="*/ 651625 w 869629"/>
              <a:gd name="connsiteY1258" fmla="*/ 770819 h 869630"/>
              <a:gd name="connsiteX1259" fmla="*/ 653473 w 869629"/>
              <a:gd name="connsiteY1259" fmla="*/ 759513 h 869630"/>
              <a:gd name="connsiteX1260" fmla="*/ 661707 w 869629"/>
              <a:gd name="connsiteY1260" fmla="*/ 743425 h 869630"/>
              <a:gd name="connsiteX1261" fmla="*/ 660973 w 869629"/>
              <a:gd name="connsiteY1261" fmla="*/ 738968 h 869630"/>
              <a:gd name="connsiteX1262" fmla="*/ 656462 w 869629"/>
              <a:gd name="connsiteY1262" fmla="*/ 739702 h 869630"/>
              <a:gd name="connsiteX1263" fmla="*/ 647168 w 869629"/>
              <a:gd name="connsiteY1263" fmla="*/ 757584 h 869630"/>
              <a:gd name="connsiteX1264" fmla="*/ 644885 w 869629"/>
              <a:gd name="connsiteY1264" fmla="*/ 774243 h 869630"/>
              <a:gd name="connsiteX1265" fmla="*/ 602463 w 869629"/>
              <a:gd name="connsiteY1265" fmla="*/ 793728 h 869630"/>
              <a:gd name="connsiteX1266" fmla="*/ 600914 w 869629"/>
              <a:gd name="connsiteY1266" fmla="*/ 797804 h 869630"/>
              <a:gd name="connsiteX1267" fmla="*/ 605045 w 869629"/>
              <a:gd name="connsiteY1267" fmla="*/ 799652 h 869630"/>
              <a:gd name="connsiteX1268" fmla="*/ 620916 w 869629"/>
              <a:gd name="connsiteY1268" fmla="*/ 792804 h 869630"/>
              <a:gd name="connsiteX1269" fmla="*/ 621813 w 869629"/>
              <a:gd name="connsiteY1269" fmla="*/ 793347 h 869630"/>
              <a:gd name="connsiteX1270" fmla="*/ 636732 w 869629"/>
              <a:gd name="connsiteY1270" fmla="*/ 797424 h 869630"/>
              <a:gd name="connsiteX1271" fmla="*/ 651597 w 869629"/>
              <a:gd name="connsiteY1271" fmla="*/ 797098 h 869630"/>
              <a:gd name="connsiteX1272" fmla="*/ 654560 w 869629"/>
              <a:gd name="connsiteY1272" fmla="*/ 793320 h 869630"/>
              <a:gd name="connsiteX1273" fmla="*/ 650837 w 869629"/>
              <a:gd name="connsiteY1273" fmla="*/ 790358 h 869630"/>
              <a:gd name="connsiteX1274" fmla="*/ 637031 w 869629"/>
              <a:gd name="connsiteY1274" fmla="*/ 790739 h 869630"/>
              <a:gd name="connsiteX1275" fmla="*/ 629177 w 869629"/>
              <a:gd name="connsiteY1275" fmla="*/ 789135 h 869630"/>
              <a:gd name="connsiteX1276" fmla="*/ 648989 w 869629"/>
              <a:gd name="connsiteY1276" fmla="*/ 779569 h 869630"/>
              <a:gd name="connsiteX1277" fmla="*/ 663473 w 869629"/>
              <a:gd name="connsiteY1277" fmla="*/ 782531 h 869630"/>
              <a:gd name="connsiteX1278" fmla="*/ 677686 w 869629"/>
              <a:gd name="connsiteY1278" fmla="*/ 783211 h 869630"/>
              <a:gd name="connsiteX1279" fmla="*/ 680975 w 869629"/>
              <a:gd name="connsiteY1279" fmla="*/ 779923 h 869630"/>
              <a:gd name="connsiteX1280" fmla="*/ 677306 w 869629"/>
              <a:gd name="connsiteY1280" fmla="*/ 776526 h 869630"/>
              <a:gd name="connsiteX1281" fmla="*/ 664615 w 869629"/>
              <a:gd name="connsiteY1281" fmla="*/ 776200 h 869630"/>
              <a:gd name="connsiteX1282" fmla="*/ 658038 w 869629"/>
              <a:gd name="connsiteY1282" fmla="*/ 774977 h 869630"/>
              <a:gd name="connsiteX1283" fmla="*/ 681708 w 869629"/>
              <a:gd name="connsiteY1283" fmla="*/ 762177 h 869630"/>
              <a:gd name="connsiteX1284" fmla="*/ 692905 w 869629"/>
              <a:gd name="connsiteY1284" fmla="*/ 764623 h 869630"/>
              <a:gd name="connsiteX1285" fmla="*/ 706275 w 869629"/>
              <a:gd name="connsiteY1285" fmla="*/ 765356 h 869630"/>
              <a:gd name="connsiteX1286" fmla="*/ 709672 w 869629"/>
              <a:gd name="connsiteY1286" fmla="*/ 762340 h 869630"/>
              <a:gd name="connsiteX1287" fmla="*/ 706275 w 869629"/>
              <a:gd name="connsiteY1287" fmla="*/ 758997 h 869630"/>
              <a:gd name="connsiteX1288" fmla="*/ 690024 w 869629"/>
              <a:gd name="connsiteY1288" fmla="*/ 757285 h 869630"/>
              <a:gd name="connsiteX1289" fmla="*/ 710569 w 869629"/>
              <a:gd name="connsiteY1289" fmla="*/ 744757 h 869630"/>
              <a:gd name="connsiteX1290" fmla="*/ 721249 w 869629"/>
              <a:gd name="connsiteY1290" fmla="*/ 746360 h 869630"/>
              <a:gd name="connsiteX1291" fmla="*/ 733180 w 869629"/>
              <a:gd name="connsiteY1291" fmla="*/ 746360 h 869630"/>
              <a:gd name="connsiteX1292" fmla="*/ 736087 w 869629"/>
              <a:gd name="connsiteY1292" fmla="*/ 742637 h 869630"/>
              <a:gd name="connsiteX1293" fmla="*/ 732364 w 869629"/>
              <a:gd name="connsiteY1293" fmla="*/ 740028 h 869630"/>
              <a:gd name="connsiteX1294" fmla="*/ 718831 w 869629"/>
              <a:gd name="connsiteY1294" fmla="*/ 739539 h 869630"/>
              <a:gd name="connsiteX1295" fmla="*/ 753235 w 869629"/>
              <a:gd name="connsiteY1295" fmla="*/ 716874 h 869630"/>
              <a:gd name="connsiteX1296" fmla="*/ 753969 w 869629"/>
              <a:gd name="connsiteY1296" fmla="*/ 712037 h 869630"/>
              <a:gd name="connsiteX1297" fmla="*/ 749132 w 869629"/>
              <a:gd name="connsiteY1297" fmla="*/ 711303 h 869630"/>
              <a:gd name="connsiteX1298" fmla="*/ 713885 w 869629"/>
              <a:gd name="connsiteY1298" fmla="*/ 734919 h 869630"/>
              <a:gd name="connsiteX1299" fmla="*/ 715733 w 869629"/>
              <a:gd name="connsiteY1299" fmla="*/ 727826 h 869630"/>
              <a:gd name="connsiteX1300" fmla="*/ 639368 w 869629"/>
              <a:gd name="connsiteY1300" fmla="*/ 132129 h 869630"/>
              <a:gd name="connsiteX1301" fmla="*/ 641977 w 869629"/>
              <a:gd name="connsiteY1301" fmla="*/ 126178 h 869630"/>
              <a:gd name="connsiteX1302" fmla="*/ 639368 w 869629"/>
              <a:gd name="connsiteY1302" fmla="*/ 120172 h 869630"/>
              <a:gd name="connsiteX1303" fmla="*/ 633009 w 869629"/>
              <a:gd name="connsiteY1303" fmla="*/ 117563 h 869630"/>
              <a:gd name="connsiteX1304" fmla="*/ 627058 w 869629"/>
              <a:gd name="connsiteY1304" fmla="*/ 120172 h 869630"/>
              <a:gd name="connsiteX1305" fmla="*/ 624449 w 869629"/>
              <a:gd name="connsiteY1305" fmla="*/ 126178 h 869630"/>
              <a:gd name="connsiteX1306" fmla="*/ 627058 w 869629"/>
              <a:gd name="connsiteY1306" fmla="*/ 132129 h 869630"/>
              <a:gd name="connsiteX1307" fmla="*/ 633009 w 869629"/>
              <a:gd name="connsiteY1307" fmla="*/ 134304 h 869630"/>
              <a:gd name="connsiteX1308" fmla="*/ 639368 w 869629"/>
              <a:gd name="connsiteY1308" fmla="*/ 132129 h 869630"/>
              <a:gd name="connsiteX1309" fmla="*/ 206863 w 869629"/>
              <a:gd name="connsiteY1309" fmla="*/ 584419 h 869630"/>
              <a:gd name="connsiteX1310" fmla="*/ 270835 w 869629"/>
              <a:gd name="connsiteY1310" fmla="*/ 656598 h 869630"/>
              <a:gd name="connsiteX1311" fmla="*/ 380327 w 869629"/>
              <a:gd name="connsiteY1311" fmla="*/ 659207 h 869630"/>
              <a:gd name="connsiteX1312" fmla="*/ 441147 w 869629"/>
              <a:gd name="connsiteY1312" fmla="*/ 691900 h 869630"/>
              <a:gd name="connsiteX1313" fmla="*/ 503380 w 869629"/>
              <a:gd name="connsiteY1313" fmla="*/ 659207 h 869630"/>
              <a:gd name="connsiteX1314" fmla="*/ 607790 w 869629"/>
              <a:gd name="connsiteY1314" fmla="*/ 656598 h 869630"/>
              <a:gd name="connsiteX1315" fmla="*/ 669506 w 869629"/>
              <a:gd name="connsiteY1315" fmla="*/ 589936 h 869630"/>
              <a:gd name="connsiteX1316" fmla="*/ 669398 w 869629"/>
              <a:gd name="connsiteY1316" fmla="*/ 584419 h 869630"/>
              <a:gd name="connsiteX1317" fmla="*/ 669398 w 869629"/>
              <a:gd name="connsiteY1317" fmla="*/ 203004 h 869630"/>
              <a:gd name="connsiteX1318" fmla="*/ 206863 w 869629"/>
              <a:gd name="connsiteY1318" fmla="*/ 203004 h 869630"/>
              <a:gd name="connsiteX1319" fmla="*/ 206863 w 869629"/>
              <a:gd name="connsiteY1319" fmla="*/ 584419 h 869630"/>
              <a:gd name="connsiteX1320" fmla="*/ 502157 w 869629"/>
              <a:gd name="connsiteY1320" fmla="*/ 368642 h 869630"/>
              <a:gd name="connsiteX1321" fmla="*/ 645564 w 869629"/>
              <a:gd name="connsiteY1321" fmla="*/ 368642 h 869630"/>
              <a:gd name="connsiteX1322" fmla="*/ 645564 w 869629"/>
              <a:gd name="connsiteY1322" fmla="*/ 354510 h 869630"/>
              <a:gd name="connsiteX1323" fmla="*/ 504005 w 869629"/>
              <a:gd name="connsiteY1323" fmla="*/ 354510 h 869630"/>
              <a:gd name="connsiteX1324" fmla="*/ 504005 w 869629"/>
              <a:gd name="connsiteY1324" fmla="*/ 344428 h 869630"/>
              <a:gd name="connsiteX1325" fmla="*/ 645564 w 869629"/>
              <a:gd name="connsiteY1325" fmla="*/ 344428 h 869630"/>
              <a:gd name="connsiteX1326" fmla="*/ 645564 w 869629"/>
              <a:gd name="connsiteY1326" fmla="*/ 330269 h 869630"/>
              <a:gd name="connsiteX1327" fmla="*/ 504005 w 869629"/>
              <a:gd name="connsiteY1327" fmla="*/ 330269 h 869630"/>
              <a:gd name="connsiteX1328" fmla="*/ 504005 w 869629"/>
              <a:gd name="connsiteY1328" fmla="*/ 319861 h 869630"/>
              <a:gd name="connsiteX1329" fmla="*/ 645564 w 869629"/>
              <a:gd name="connsiteY1329" fmla="*/ 319861 h 869630"/>
              <a:gd name="connsiteX1330" fmla="*/ 645564 w 869629"/>
              <a:gd name="connsiteY1330" fmla="*/ 307605 h 869630"/>
              <a:gd name="connsiteX1331" fmla="*/ 504005 w 869629"/>
              <a:gd name="connsiteY1331" fmla="*/ 307605 h 869630"/>
              <a:gd name="connsiteX1332" fmla="*/ 504005 w 869629"/>
              <a:gd name="connsiteY1332" fmla="*/ 297142 h 869630"/>
              <a:gd name="connsiteX1333" fmla="*/ 645564 w 869629"/>
              <a:gd name="connsiteY1333" fmla="*/ 297142 h 869630"/>
              <a:gd name="connsiteX1334" fmla="*/ 645564 w 869629"/>
              <a:gd name="connsiteY1334" fmla="*/ 281842 h 869630"/>
              <a:gd name="connsiteX1335" fmla="*/ 504005 w 869629"/>
              <a:gd name="connsiteY1335" fmla="*/ 281842 h 869630"/>
              <a:gd name="connsiteX1336" fmla="*/ 504005 w 869629"/>
              <a:gd name="connsiteY1336" fmla="*/ 271379 h 869630"/>
              <a:gd name="connsiteX1337" fmla="*/ 645564 w 869629"/>
              <a:gd name="connsiteY1337" fmla="*/ 271379 h 869630"/>
              <a:gd name="connsiteX1338" fmla="*/ 645564 w 869629"/>
              <a:gd name="connsiteY1338" fmla="*/ 254612 h 869630"/>
              <a:gd name="connsiteX1339" fmla="*/ 504005 w 869629"/>
              <a:gd name="connsiteY1339" fmla="*/ 254612 h 869630"/>
              <a:gd name="connsiteX1340" fmla="*/ 504005 w 869629"/>
              <a:gd name="connsiteY1340" fmla="*/ 244584 h 869630"/>
              <a:gd name="connsiteX1341" fmla="*/ 645564 w 869629"/>
              <a:gd name="connsiteY1341" fmla="*/ 244584 h 869630"/>
              <a:gd name="connsiteX1342" fmla="*/ 645564 w 869629"/>
              <a:gd name="connsiteY1342" fmla="*/ 229745 h 869630"/>
              <a:gd name="connsiteX1343" fmla="*/ 502157 w 869629"/>
              <a:gd name="connsiteY1343" fmla="*/ 229745 h 869630"/>
              <a:gd name="connsiteX1344" fmla="*/ 502157 w 869629"/>
              <a:gd name="connsiteY1344" fmla="*/ 214092 h 869630"/>
              <a:gd name="connsiteX1345" fmla="*/ 658636 w 869629"/>
              <a:gd name="connsiteY1345" fmla="*/ 214092 h 869630"/>
              <a:gd name="connsiteX1346" fmla="*/ 658636 w 869629"/>
              <a:gd name="connsiteY1346" fmla="*/ 379485 h 869630"/>
              <a:gd name="connsiteX1347" fmla="*/ 502157 w 869629"/>
              <a:gd name="connsiteY1347" fmla="*/ 379485 h 869630"/>
              <a:gd name="connsiteX1348" fmla="*/ 502157 w 869629"/>
              <a:gd name="connsiteY1348" fmla="*/ 368642 h 869630"/>
              <a:gd name="connsiteX1349" fmla="*/ 501722 w 869629"/>
              <a:gd name="connsiteY1349" fmla="*/ 636814 h 869630"/>
              <a:gd name="connsiteX1350" fmla="*/ 597164 w 869629"/>
              <a:gd name="connsiteY1350" fmla="*/ 636814 h 869630"/>
              <a:gd name="connsiteX1351" fmla="*/ 635536 w 869629"/>
              <a:gd name="connsiteY1351" fmla="*/ 620835 h 869630"/>
              <a:gd name="connsiteX1352" fmla="*/ 501722 w 869629"/>
              <a:gd name="connsiteY1352" fmla="*/ 620400 h 869630"/>
              <a:gd name="connsiteX1353" fmla="*/ 501722 w 869629"/>
              <a:gd name="connsiteY1353" fmla="*/ 611486 h 869630"/>
              <a:gd name="connsiteX1354" fmla="*/ 641053 w 869629"/>
              <a:gd name="connsiteY1354" fmla="*/ 611486 h 869630"/>
              <a:gd name="connsiteX1355" fmla="*/ 643716 w 869629"/>
              <a:gd name="connsiteY1355" fmla="*/ 596240 h 869630"/>
              <a:gd name="connsiteX1356" fmla="*/ 501722 w 869629"/>
              <a:gd name="connsiteY1356" fmla="*/ 596240 h 869630"/>
              <a:gd name="connsiteX1357" fmla="*/ 501722 w 869629"/>
              <a:gd name="connsiteY1357" fmla="*/ 587272 h 869630"/>
              <a:gd name="connsiteX1358" fmla="*/ 643716 w 869629"/>
              <a:gd name="connsiteY1358" fmla="*/ 586892 h 869630"/>
              <a:gd name="connsiteX1359" fmla="*/ 643716 w 869629"/>
              <a:gd name="connsiteY1359" fmla="*/ 571238 h 869630"/>
              <a:gd name="connsiteX1360" fmla="*/ 501722 w 869629"/>
              <a:gd name="connsiteY1360" fmla="*/ 571238 h 869630"/>
              <a:gd name="connsiteX1361" fmla="*/ 501722 w 869629"/>
              <a:gd name="connsiteY1361" fmla="*/ 562325 h 869630"/>
              <a:gd name="connsiteX1362" fmla="*/ 643716 w 869629"/>
              <a:gd name="connsiteY1362" fmla="*/ 562325 h 869630"/>
              <a:gd name="connsiteX1363" fmla="*/ 644097 w 869629"/>
              <a:gd name="connsiteY1363" fmla="*/ 544008 h 869630"/>
              <a:gd name="connsiteX1364" fmla="*/ 502157 w 869629"/>
              <a:gd name="connsiteY1364" fmla="*/ 544008 h 869630"/>
              <a:gd name="connsiteX1365" fmla="*/ 502157 w 869629"/>
              <a:gd name="connsiteY1365" fmla="*/ 535094 h 869630"/>
              <a:gd name="connsiteX1366" fmla="*/ 644097 w 869629"/>
              <a:gd name="connsiteY1366" fmla="*/ 535094 h 869630"/>
              <a:gd name="connsiteX1367" fmla="*/ 644097 w 869629"/>
              <a:gd name="connsiteY1367" fmla="*/ 516832 h 869630"/>
              <a:gd name="connsiteX1368" fmla="*/ 502157 w 869629"/>
              <a:gd name="connsiteY1368" fmla="*/ 516832 h 869630"/>
              <a:gd name="connsiteX1369" fmla="*/ 502157 w 869629"/>
              <a:gd name="connsiteY1369" fmla="*/ 507185 h 869630"/>
              <a:gd name="connsiteX1370" fmla="*/ 644097 w 869629"/>
              <a:gd name="connsiteY1370" fmla="*/ 507185 h 869630"/>
              <a:gd name="connsiteX1371" fmla="*/ 644097 w 869629"/>
              <a:gd name="connsiteY1371" fmla="*/ 490037 h 869630"/>
              <a:gd name="connsiteX1372" fmla="*/ 502157 w 869629"/>
              <a:gd name="connsiteY1372" fmla="*/ 490037 h 869630"/>
              <a:gd name="connsiteX1373" fmla="*/ 502157 w 869629"/>
              <a:gd name="connsiteY1373" fmla="*/ 473269 h 869630"/>
              <a:gd name="connsiteX1374" fmla="*/ 658636 w 869629"/>
              <a:gd name="connsiteY1374" fmla="*/ 473269 h 869630"/>
              <a:gd name="connsiteX1375" fmla="*/ 658636 w 869629"/>
              <a:gd name="connsiteY1375" fmla="*/ 597735 h 869630"/>
              <a:gd name="connsiteX1376" fmla="*/ 597164 w 869629"/>
              <a:gd name="connsiteY1376" fmla="*/ 646135 h 869630"/>
              <a:gd name="connsiteX1377" fmla="*/ 501722 w 869629"/>
              <a:gd name="connsiteY1377" fmla="*/ 646135 h 869630"/>
              <a:gd name="connsiteX1378" fmla="*/ 501722 w 869629"/>
              <a:gd name="connsiteY1378" fmla="*/ 636814 h 869630"/>
              <a:gd name="connsiteX1379" fmla="*/ 377093 w 869629"/>
              <a:gd name="connsiteY1379" fmla="*/ 646135 h 869630"/>
              <a:gd name="connsiteX1380" fmla="*/ 269015 w 869629"/>
              <a:gd name="connsiteY1380" fmla="*/ 646135 h 869630"/>
              <a:gd name="connsiteX1381" fmla="*/ 242165 w 869629"/>
              <a:gd name="connsiteY1381" fmla="*/ 636787 h 869630"/>
              <a:gd name="connsiteX1382" fmla="*/ 362119 w 869629"/>
              <a:gd name="connsiteY1382" fmla="*/ 636787 h 869630"/>
              <a:gd name="connsiteX1383" fmla="*/ 362119 w 869629"/>
              <a:gd name="connsiteY1383" fmla="*/ 620807 h 869630"/>
              <a:gd name="connsiteX1384" fmla="*/ 232137 w 869629"/>
              <a:gd name="connsiteY1384" fmla="*/ 620807 h 869630"/>
              <a:gd name="connsiteX1385" fmla="*/ 225397 w 869629"/>
              <a:gd name="connsiteY1385" fmla="*/ 611459 h 869630"/>
              <a:gd name="connsiteX1386" fmla="*/ 362119 w 869629"/>
              <a:gd name="connsiteY1386" fmla="*/ 611459 h 869630"/>
              <a:gd name="connsiteX1387" fmla="*/ 362119 w 869629"/>
              <a:gd name="connsiteY1387" fmla="*/ 596213 h 869630"/>
              <a:gd name="connsiteX1388" fmla="*/ 220940 w 869629"/>
              <a:gd name="connsiteY1388" fmla="*/ 596213 h 869630"/>
              <a:gd name="connsiteX1389" fmla="*/ 219446 w 869629"/>
              <a:gd name="connsiteY1389" fmla="*/ 586865 h 869630"/>
              <a:gd name="connsiteX1390" fmla="*/ 362119 w 869629"/>
              <a:gd name="connsiteY1390" fmla="*/ 586865 h 869630"/>
              <a:gd name="connsiteX1391" fmla="*/ 362119 w 869629"/>
              <a:gd name="connsiteY1391" fmla="*/ 571211 h 869630"/>
              <a:gd name="connsiteX1392" fmla="*/ 219446 w 869629"/>
              <a:gd name="connsiteY1392" fmla="*/ 571211 h 869630"/>
              <a:gd name="connsiteX1393" fmla="*/ 219446 w 869629"/>
              <a:gd name="connsiteY1393" fmla="*/ 562298 h 869630"/>
              <a:gd name="connsiteX1394" fmla="*/ 362119 w 869629"/>
              <a:gd name="connsiteY1394" fmla="*/ 562298 h 869630"/>
              <a:gd name="connsiteX1395" fmla="*/ 362119 w 869629"/>
              <a:gd name="connsiteY1395" fmla="*/ 543981 h 869630"/>
              <a:gd name="connsiteX1396" fmla="*/ 219446 w 869629"/>
              <a:gd name="connsiteY1396" fmla="*/ 543981 h 869630"/>
              <a:gd name="connsiteX1397" fmla="*/ 219446 w 869629"/>
              <a:gd name="connsiteY1397" fmla="*/ 535067 h 869630"/>
              <a:gd name="connsiteX1398" fmla="*/ 362119 w 869629"/>
              <a:gd name="connsiteY1398" fmla="*/ 535067 h 869630"/>
              <a:gd name="connsiteX1399" fmla="*/ 362119 w 869629"/>
              <a:gd name="connsiteY1399" fmla="*/ 516805 h 869630"/>
              <a:gd name="connsiteX1400" fmla="*/ 219446 w 869629"/>
              <a:gd name="connsiteY1400" fmla="*/ 516805 h 869630"/>
              <a:gd name="connsiteX1401" fmla="*/ 219446 w 869629"/>
              <a:gd name="connsiteY1401" fmla="*/ 507158 h 869630"/>
              <a:gd name="connsiteX1402" fmla="*/ 362119 w 869629"/>
              <a:gd name="connsiteY1402" fmla="*/ 507158 h 869630"/>
              <a:gd name="connsiteX1403" fmla="*/ 362119 w 869629"/>
              <a:gd name="connsiteY1403" fmla="*/ 490010 h 869630"/>
              <a:gd name="connsiteX1404" fmla="*/ 219446 w 869629"/>
              <a:gd name="connsiteY1404" fmla="*/ 490010 h 869630"/>
              <a:gd name="connsiteX1405" fmla="*/ 219446 w 869629"/>
              <a:gd name="connsiteY1405" fmla="*/ 473242 h 869630"/>
              <a:gd name="connsiteX1406" fmla="*/ 377093 w 869629"/>
              <a:gd name="connsiteY1406" fmla="*/ 473242 h 869630"/>
              <a:gd name="connsiteX1407" fmla="*/ 377093 w 869629"/>
              <a:gd name="connsiteY1407" fmla="*/ 646135 h 869630"/>
              <a:gd name="connsiteX1408" fmla="*/ 219446 w 869629"/>
              <a:gd name="connsiteY1408" fmla="*/ 368642 h 869630"/>
              <a:gd name="connsiteX1409" fmla="*/ 362853 w 869629"/>
              <a:gd name="connsiteY1409" fmla="*/ 368642 h 869630"/>
              <a:gd name="connsiteX1410" fmla="*/ 362853 w 869629"/>
              <a:gd name="connsiteY1410" fmla="*/ 354510 h 869630"/>
              <a:gd name="connsiteX1411" fmla="*/ 221294 w 869629"/>
              <a:gd name="connsiteY1411" fmla="*/ 354510 h 869630"/>
              <a:gd name="connsiteX1412" fmla="*/ 221294 w 869629"/>
              <a:gd name="connsiteY1412" fmla="*/ 344428 h 869630"/>
              <a:gd name="connsiteX1413" fmla="*/ 362853 w 869629"/>
              <a:gd name="connsiteY1413" fmla="*/ 344428 h 869630"/>
              <a:gd name="connsiteX1414" fmla="*/ 362853 w 869629"/>
              <a:gd name="connsiteY1414" fmla="*/ 330269 h 869630"/>
              <a:gd name="connsiteX1415" fmla="*/ 221294 w 869629"/>
              <a:gd name="connsiteY1415" fmla="*/ 330269 h 869630"/>
              <a:gd name="connsiteX1416" fmla="*/ 221294 w 869629"/>
              <a:gd name="connsiteY1416" fmla="*/ 319861 h 869630"/>
              <a:gd name="connsiteX1417" fmla="*/ 362853 w 869629"/>
              <a:gd name="connsiteY1417" fmla="*/ 319861 h 869630"/>
              <a:gd name="connsiteX1418" fmla="*/ 362853 w 869629"/>
              <a:gd name="connsiteY1418" fmla="*/ 307605 h 869630"/>
              <a:gd name="connsiteX1419" fmla="*/ 221294 w 869629"/>
              <a:gd name="connsiteY1419" fmla="*/ 307605 h 869630"/>
              <a:gd name="connsiteX1420" fmla="*/ 221294 w 869629"/>
              <a:gd name="connsiteY1420" fmla="*/ 297142 h 869630"/>
              <a:gd name="connsiteX1421" fmla="*/ 362853 w 869629"/>
              <a:gd name="connsiteY1421" fmla="*/ 297142 h 869630"/>
              <a:gd name="connsiteX1422" fmla="*/ 362853 w 869629"/>
              <a:gd name="connsiteY1422" fmla="*/ 281842 h 869630"/>
              <a:gd name="connsiteX1423" fmla="*/ 221294 w 869629"/>
              <a:gd name="connsiteY1423" fmla="*/ 281842 h 869630"/>
              <a:gd name="connsiteX1424" fmla="*/ 221294 w 869629"/>
              <a:gd name="connsiteY1424" fmla="*/ 271379 h 869630"/>
              <a:gd name="connsiteX1425" fmla="*/ 362853 w 869629"/>
              <a:gd name="connsiteY1425" fmla="*/ 271379 h 869630"/>
              <a:gd name="connsiteX1426" fmla="*/ 362853 w 869629"/>
              <a:gd name="connsiteY1426" fmla="*/ 254612 h 869630"/>
              <a:gd name="connsiteX1427" fmla="*/ 221294 w 869629"/>
              <a:gd name="connsiteY1427" fmla="*/ 254612 h 869630"/>
              <a:gd name="connsiteX1428" fmla="*/ 221294 w 869629"/>
              <a:gd name="connsiteY1428" fmla="*/ 244584 h 869630"/>
              <a:gd name="connsiteX1429" fmla="*/ 362853 w 869629"/>
              <a:gd name="connsiteY1429" fmla="*/ 244584 h 869630"/>
              <a:gd name="connsiteX1430" fmla="*/ 362853 w 869629"/>
              <a:gd name="connsiteY1430" fmla="*/ 229745 h 869630"/>
              <a:gd name="connsiteX1431" fmla="*/ 219446 w 869629"/>
              <a:gd name="connsiteY1431" fmla="*/ 229745 h 869630"/>
              <a:gd name="connsiteX1432" fmla="*/ 219446 w 869629"/>
              <a:gd name="connsiteY1432" fmla="*/ 214092 h 869630"/>
              <a:gd name="connsiteX1433" fmla="*/ 375925 w 869629"/>
              <a:gd name="connsiteY1433" fmla="*/ 214092 h 869630"/>
              <a:gd name="connsiteX1434" fmla="*/ 375925 w 869629"/>
              <a:gd name="connsiteY1434" fmla="*/ 379485 h 869630"/>
              <a:gd name="connsiteX1435" fmla="*/ 219446 w 869629"/>
              <a:gd name="connsiteY1435" fmla="*/ 379485 h 869630"/>
              <a:gd name="connsiteX1436" fmla="*/ 219446 w 869629"/>
              <a:gd name="connsiteY1436" fmla="*/ 368642 h 869630"/>
              <a:gd name="connsiteX1437" fmla="*/ 188302 w 869629"/>
              <a:gd name="connsiteY1437" fmla="*/ 204282 h 869630"/>
              <a:gd name="connsiteX1438" fmla="*/ 188302 w 869629"/>
              <a:gd name="connsiteY1438" fmla="*/ 584066 h 869630"/>
              <a:gd name="connsiteX1439" fmla="*/ 290429 w 869629"/>
              <a:gd name="connsiteY1439" fmla="*/ 673719 h 869630"/>
              <a:gd name="connsiteX1440" fmla="*/ 380979 w 869629"/>
              <a:gd name="connsiteY1440" fmla="*/ 676328 h 869630"/>
              <a:gd name="connsiteX1441" fmla="*/ 381659 w 869629"/>
              <a:gd name="connsiteY1441" fmla="*/ 676545 h 869630"/>
              <a:gd name="connsiteX1442" fmla="*/ 441691 w 869629"/>
              <a:gd name="connsiteY1442" fmla="*/ 723315 h 869630"/>
              <a:gd name="connsiteX1443" fmla="*/ 503597 w 869629"/>
              <a:gd name="connsiteY1443" fmla="*/ 676328 h 869630"/>
              <a:gd name="connsiteX1444" fmla="*/ 600099 w 869629"/>
              <a:gd name="connsiteY1444" fmla="*/ 673719 h 869630"/>
              <a:gd name="connsiteX1445" fmla="*/ 678339 w 869629"/>
              <a:gd name="connsiteY1445" fmla="*/ 600045 h 869630"/>
              <a:gd name="connsiteX1446" fmla="*/ 678339 w 869629"/>
              <a:gd name="connsiteY1446" fmla="*/ 592572 h 869630"/>
              <a:gd name="connsiteX1447" fmla="*/ 608388 w 869629"/>
              <a:gd name="connsiteY1447" fmla="*/ 665756 h 869630"/>
              <a:gd name="connsiteX1448" fmla="*/ 608007 w 869629"/>
              <a:gd name="connsiteY1448" fmla="*/ 661191 h 869630"/>
              <a:gd name="connsiteX1449" fmla="*/ 608007 w 869629"/>
              <a:gd name="connsiteY1449" fmla="*/ 665756 h 869630"/>
              <a:gd name="connsiteX1450" fmla="*/ 504358 w 869629"/>
              <a:gd name="connsiteY1450" fmla="*/ 668311 h 869630"/>
              <a:gd name="connsiteX1451" fmla="*/ 444952 w 869629"/>
              <a:gd name="connsiteY1451" fmla="*/ 701601 h 869630"/>
              <a:gd name="connsiteX1452" fmla="*/ 441446 w 869629"/>
              <a:gd name="connsiteY1452" fmla="*/ 706846 h 869630"/>
              <a:gd name="connsiteX1453" fmla="*/ 436609 w 869629"/>
              <a:gd name="connsiteY1453" fmla="*/ 700732 h 869630"/>
              <a:gd name="connsiteX1454" fmla="*/ 434598 w 869629"/>
              <a:gd name="connsiteY1454" fmla="*/ 697960 h 869630"/>
              <a:gd name="connsiteX1455" fmla="*/ 379702 w 869629"/>
              <a:gd name="connsiteY1455" fmla="*/ 668284 h 869630"/>
              <a:gd name="connsiteX1456" fmla="*/ 270564 w 869629"/>
              <a:gd name="connsiteY1456" fmla="*/ 665729 h 869630"/>
              <a:gd name="connsiteX1457" fmla="*/ 197732 w 869629"/>
              <a:gd name="connsiteY1457" fmla="*/ 584419 h 869630"/>
              <a:gd name="connsiteX1458" fmla="*/ 197732 w 869629"/>
              <a:gd name="connsiteY1458" fmla="*/ 196509 h 869630"/>
              <a:gd name="connsiteX1459" fmla="*/ 188302 w 869629"/>
              <a:gd name="connsiteY1459" fmla="*/ 204282 h 8696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 ang="0">
                <a:pos x="connsiteX1009" y="connsiteY1009"/>
              </a:cxn>
              <a:cxn ang="0">
                <a:pos x="connsiteX1010" y="connsiteY1010"/>
              </a:cxn>
              <a:cxn ang="0">
                <a:pos x="connsiteX1011" y="connsiteY1011"/>
              </a:cxn>
              <a:cxn ang="0">
                <a:pos x="connsiteX1012" y="connsiteY1012"/>
              </a:cxn>
              <a:cxn ang="0">
                <a:pos x="connsiteX1013" y="connsiteY1013"/>
              </a:cxn>
              <a:cxn ang="0">
                <a:pos x="connsiteX1014" y="connsiteY1014"/>
              </a:cxn>
              <a:cxn ang="0">
                <a:pos x="connsiteX1015" y="connsiteY1015"/>
              </a:cxn>
              <a:cxn ang="0">
                <a:pos x="connsiteX1016" y="connsiteY1016"/>
              </a:cxn>
              <a:cxn ang="0">
                <a:pos x="connsiteX1017" y="connsiteY1017"/>
              </a:cxn>
              <a:cxn ang="0">
                <a:pos x="connsiteX1018" y="connsiteY1018"/>
              </a:cxn>
              <a:cxn ang="0">
                <a:pos x="connsiteX1019" y="connsiteY1019"/>
              </a:cxn>
              <a:cxn ang="0">
                <a:pos x="connsiteX1020" y="connsiteY1020"/>
              </a:cxn>
              <a:cxn ang="0">
                <a:pos x="connsiteX1021" y="connsiteY1021"/>
              </a:cxn>
              <a:cxn ang="0">
                <a:pos x="connsiteX1022" y="connsiteY1022"/>
              </a:cxn>
              <a:cxn ang="0">
                <a:pos x="connsiteX1023" y="connsiteY1023"/>
              </a:cxn>
              <a:cxn ang="0">
                <a:pos x="connsiteX1024" y="connsiteY1024"/>
              </a:cxn>
              <a:cxn ang="0">
                <a:pos x="connsiteX1025" y="connsiteY1025"/>
              </a:cxn>
              <a:cxn ang="0">
                <a:pos x="connsiteX1026" y="connsiteY1026"/>
              </a:cxn>
              <a:cxn ang="0">
                <a:pos x="connsiteX1027" y="connsiteY1027"/>
              </a:cxn>
              <a:cxn ang="0">
                <a:pos x="connsiteX1028" y="connsiteY1028"/>
              </a:cxn>
              <a:cxn ang="0">
                <a:pos x="connsiteX1029" y="connsiteY1029"/>
              </a:cxn>
              <a:cxn ang="0">
                <a:pos x="connsiteX1030" y="connsiteY1030"/>
              </a:cxn>
              <a:cxn ang="0">
                <a:pos x="connsiteX1031" y="connsiteY1031"/>
              </a:cxn>
              <a:cxn ang="0">
                <a:pos x="connsiteX1032" y="connsiteY1032"/>
              </a:cxn>
              <a:cxn ang="0">
                <a:pos x="connsiteX1033" y="connsiteY1033"/>
              </a:cxn>
              <a:cxn ang="0">
                <a:pos x="connsiteX1034" y="connsiteY1034"/>
              </a:cxn>
              <a:cxn ang="0">
                <a:pos x="connsiteX1035" y="connsiteY1035"/>
              </a:cxn>
              <a:cxn ang="0">
                <a:pos x="connsiteX1036" y="connsiteY1036"/>
              </a:cxn>
              <a:cxn ang="0">
                <a:pos x="connsiteX1037" y="connsiteY1037"/>
              </a:cxn>
              <a:cxn ang="0">
                <a:pos x="connsiteX1038" y="connsiteY1038"/>
              </a:cxn>
              <a:cxn ang="0">
                <a:pos x="connsiteX1039" y="connsiteY1039"/>
              </a:cxn>
              <a:cxn ang="0">
                <a:pos x="connsiteX1040" y="connsiteY1040"/>
              </a:cxn>
              <a:cxn ang="0">
                <a:pos x="connsiteX1041" y="connsiteY1041"/>
              </a:cxn>
              <a:cxn ang="0">
                <a:pos x="connsiteX1042" y="connsiteY1042"/>
              </a:cxn>
              <a:cxn ang="0">
                <a:pos x="connsiteX1043" y="connsiteY1043"/>
              </a:cxn>
              <a:cxn ang="0">
                <a:pos x="connsiteX1044" y="connsiteY1044"/>
              </a:cxn>
              <a:cxn ang="0">
                <a:pos x="connsiteX1045" y="connsiteY1045"/>
              </a:cxn>
              <a:cxn ang="0">
                <a:pos x="connsiteX1046" y="connsiteY1046"/>
              </a:cxn>
              <a:cxn ang="0">
                <a:pos x="connsiteX1047" y="connsiteY1047"/>
              </a:cxn>
              <a:cxn ang="0">
                <a:pos x="connsiteX1048" y="connsiteY1048"/>
              </a:cxn>
              <a:cxn ang="0">
                <a:pos x="connsiteX1049" y="connsiteY1049"/>
              </a:cxn>
              <a:cxn ang="0">
                <a:pos x="connsiteX1050" y="connsiteY1050"/>
              </a:cxn>
              <a:cxn ang="0">
                <a:pos x="connsiteX1051" y="connsiteY1051"/>
              </a:cxn>
              <a:cxn ang="0">
                <a:pos x="connsiteX1052" y="connsiteY1052"/>
              </a:cxn>
              <a:cxn ang="0">
                <a:pos x="connsiteX1053" y="connsiteY1053"/>
              </a:cxn>
              <a:cxn ang="0">
                <a:pos x="connsiteX1054" y="connsiteY1054"/>
              </a:cxn>
              <a:cxn ang="0">
                <a:pos x="connsiteX1055" y="connsiteY1055"/>
              </a:cxn>
              <a:cxn ang="0">
                <a:pos x="connsiteX1056" y="connsiteY1056"/>
              </a:cxn>
              <a:cxn ang="0">
                <a:pos x="connsiteX1057" y="connsiteY1057"/>
              </a:cxn>
              <a:cxn ang="0">
                <a:pos x="connsiteX1058" y="connsiteY1058"/>
              </a:cxn>
              <a:cxn ang="0">
                <a:pos x="connsiteX1059" y="connsiteY1059"/>
              </a:cxn>
              <a:cxn ang="0">
                <a:pos x="connsiteX1060" y="connsiteY1060"/>
              </a:cxn>
              <a:cxn ang="0">
                <a:pos x="connsiteX1061" y="connsiteY1061"/>
              </a:cxn>
              <a:cxn ang="0">
                <a:pos x="connsiteX1062" y="connsiteY1062"/>
              </a:cxn>
              <a:cxn ang="0">
                <a:pos x="connsiteX1063" y="connsiteY1063"/>
              </a:cxn>
              <a:cxn ang="0">
                <a:pos x="connsiteX1064" y="connsiteY1064"/>
              </a:cxn>
              <a:cxn ang="0">
                <a:pos x="connsiteX1065" y="connsiteY1065"/>
              </a:cxn>
              <a:cxn ang="0">
                <a:pos x="connsiteX1066" y="connsiteY1066"/>
              </a:cxn>
              <a:cxn ang="0">
                <a:pos x="connsiteX1067" y="connsiteY1067"/>
              </a:cxn>
              <a:cxn ang="0">
                <a:pos x="connsiteX1068" y="connsiteY1068"/>
              </a:cxn>
              <a:cxn ang="0">
                <a:pos x="connsiteX1069" y="connsiteY1069"/>
              </a:cxn>
              <a:cxn ang="0">
                <a:pos x="connsiteX1070" y="connsiteY1070"/>
              </a:cxn>
              <a:cxn ang="0">
                <a:pos x="connsiteX1071" y="connsiteY1071"/>
              </a:cxn>
              <a:cxn ang="0">
                <a:pos x="connsiteX1072" y="connsiteY1072"/>
              </a:cxn>
              <a:cxn ang="0">
                <a:pos x="connsiteX1073" y="connsiteY1073"/>
              </a:cxn>
              <a:cxn ang="0">
                <a:pos x="connsiteX1074" y="connsiteY1074"/>
              </a:cxn>
              <a:cxn ang="0">
                <a:pos x="connsiteX1075" y="connsiteY1075"/>
              </a:cxn>
              <a:cxn ang="0">
                <a:pos x="connsiteX1076" y="connsiteY1076"/>
              </a:cxn>
              <a:cxn ang="0">
                <a:pos x="connsiteX1077" y="connsiteY1077"/>
              </a:cxn>
              <a:cxn ang="0">
                <a:pos x="connsiteX1078" y="connsiteY1078"/>
              </a:cxn>
              <a:cxn ang="0">
                <a:pos x="connsiteX1079" y="connsiteY1079"/>
              </a:cxn>
              <a:cxn ang="0">
                <a:pos x="connsiteX1080" y="connsiteY1080"/>
              </a:cxn>
              <a:cxn ang="0">
                <a:pos x="connsiteX1081" y="connsiteY1081"/>
              </a:cxn>
              <a:cxn ang="0">
                <a:pos x="connsiteX1082" y="connsiteY1082"/>
              </a:cxn>
              <a:cxn ang="0">
                <a:pos x="connsiteX1083" y="connsiteY1083"/>
              </a:cxn>
              <a:cxn ang="0">
                <a:pos x="connsiteX1084" y="connsiteY1084"/>
              </a:cxn>
              <a:cxn ang="0">
                <a:pos x="connsiteX1085" y="connsiteY1085"/>
              </a:cxn>
              <a:cxn ang="0">
                <a:pos x="connsiteX1086" y="connsiteY1086"/>
              </a:cxn>
              <a:cxn ang="0">
                <a:pos x="connsiteX1087" y="connsiteY1087"/>
              </a:cxn>
              <a:cxn ang="0">
                <a:pos x="connsiteX1088" y="connsiteY1088"/>
              </a:cxn>
              <a:cxn ang="0">
                <a:pos x="connsiteX1089" y="connsiteY1089"/>
              </a:cxn>
              <a:cxn ang="0">
                <a:pos x="connsiteX1090" y="connsiteY1090"/>
              </a:cxn>
              <a:cxn ang="0">
                <a:pos x="connsiteX1091" y="connsiteY1091"/>
              </a:cxn>
              <a:cxn ang="0">
                <a:pos x="connsiteX1092" y="connsiteY1092"/>
              </a:cxn>
              <a:cxn ang="0">
                <a:pos x="connsiteX1093" y="connsiteY1093"/>
              </a:cxn>
              <a:cxn ang="0">
                <a:pos x="connsiteX1094" y="connsiteY1094"/>
              </a:cxn>
              <a:cxn ang="0">
                <a:pos x="connsiteX1095" y="connsiteY1095"/>
              </a:cxn>
              <a:cxn ang="0">
                <a:pos x="connsiteX1096" y="connsiteY1096"/>
              </a:cxn>
              <a:cxn ang="0">
                <a:pos x="connsiteX1097" y="connsiteY1097"/>
              </a:cxn>
              <a:cxn ang="0">
                <a:pos x="connsiteX1098" y="connsiteY1098"/>
              </a:cxn>
              <a:cxn ang="0">
                <a:pos x="connsiteX1099" y="connsiteY1099"/>
              </a:cxn>
              <a:cxn ang="0">
                <a:pos x="connsiteX1100" y="connsiteY1100"/>
              </a:cxn>
              <a:cxn ang="0">
                <a:pos x="connsiteX1101" y="connsiteY1101"/>
              </a:cxn>
              <a:cxn ang="0">
                <a:pos x="connsiteX1102" y="connsiteY1102"/>
              </a:cxn>
              <a:cxn ang="0">
                <a:pos x="connsiteX1103" y="connsiteY1103"/>
              </a:cxn>
              <a:cxn ang="0">
                <a:pos x="connsiteX1104" y="connsiteY1104"/>
              </a:cxn>
              <a:cxn ang="0">
                <a:pos x="connsiteX1105" y="connsiteY1105"/>
              </a:cxn>
              <a:cxn ang="0">
                <a:pos x="connsiteX1106" y="connsiteY1106"/>
              </a:cxn>
              <a:cxn ang="0">
                <a:pos x="connsiteX1107" y="connsiteY1107"/>
              </a:cxn>
              <a:cxn ang="0">
                <a:pos x="connsiteX1108" y="connsiteY1108"/>
              </a:cxn>
              <a:cxn ang="0">
                <a:pos x="connsiteX1109" y="connsiteY1109"/>
              </a:cxn>
              <a:cxn ang="0">
                <a:pos x="connsiteX1110" y="connsiteY1110"/>
              </a:cxn>
              <a:cxn ang="0">
                <a:pos x="connsiteX1111" y="connsiteY1111"/>
              </a:cxn>
              <a:cxn ang="0">
                <a:pos x="connsiteX1112" y="connsiteY1112"/>
              </a:cxn>
              <a:cxn ang="0">
                <a:pos x="connsiteX1113" y="connsiteY1113"/>
              </a:cxn>
              <a:cxn ang="0">
                <a:pos x="connsiteX1114" y="connsiteY1114"/>
              </a:cxn>
              <a:cxn ang="0">
                <a:pos x="connsiteX1115" y="connsiteY1115"/>
              </a:cxn>
              <a:cxn ang="0">
                <a:pos x="connsiteX1116" y="connsiteY1116"/>
              </a:cxn>
              <a:cxn ang="0">
                <a:pos x="connsiteX1117" y="connsiteY1117"/>
              </a:cxn>
              <a:cxn ang="0">
                <a:pos x="connsiteX1118" y="connsiteY1118"/>
              </a:cxn>
              <a:cxn ang="0">
                <a:pos x="connsiteX1119" y="connsiteY1119"/>
              </a:cxn>
              <a:cxn ang="0">
                <a:pos x="connsiteX1120" y="connsiteY1120"/>
              </a:cxn>
              <a:cxn ang="0">
                <a:pos x="connsiteX1121" y="connsiteY1121"/>
              </a:cxn>
              <a:cxn ang="0">
                <a:pos x="connsiteX1122" y="connsiteY1122"/>
              </a:cxn>
              <a:cxn ang="0">
                <a:pos x="connsiteX1123" y="connsiteY1123"/>
              </a:cxn>
              <a:cxn ang="0">
                <a:pos x="connsiteX1124" y="connsiteY1124"/>
              </a:cxn>
              <a:cxn ang="0">
                <a:pos x="connsiteX1125" y="connsiteY1125"/>
              </a:cxn>
              <a:cxn ang="0">
                <a:pos x="connsiteX1126" y="connsiteY1126"/>
              </a:cxn>
              <a:cxn ang="0">
                <a:pos x="connsiteX1127" y="connsiteY1127"/>
              </a:cxn>
              <a:cxn ang="0">
                <a:pos x="connsiteX1128" y="connsiteY1128"/>
              </a:cxn>
              <a:cxn ang="0">
                <a:pos x="connsiteX1129" y="connsiteY1129"/>
              </a:cxn>
              <a:cxn ang="0">
                <a:pos x="connsiteX1130" y="connsiteY1130"/>
              </a:cxn>
              <a:cxn ang="0">
                <a:pos x="connsiteX1131" y="connsiteY1131"/>
              </a:cxn>
              <a:cxn ang="0">
                <a:pos x="connsiteX1132" y="connsiteY1132"/>
              </a:cxn>
              <a:cxn ang="0">
                <a:pos x="connsiteX1133" y="connsiteY1133"/>
              </a:cxn>
              <a:cxn ang="0">
                <a:pos x="connsiteX1134" y="connsiteY1134"/>
              </a:cxn>
              <a:cxn ang="0">
                <a:pos x="connsiteX1135" y="connsiteY1135"/>
              </a:cxn>
              <a:cxn ang="0">
                <a:pos x="connsiteX1136" y="connsiteY1136"/>
              </a:cxn>
              <a:cxn ang="0">
                <a:pos x="connsiteX1137" y="connsiteY1137"/>
              </a:cxn>
              <a:cxn ang="0">
                <a:pos x="connsiteX1138" y="connsiteY1138"/>
              </a:cxn>
              <a:cxn ang="0">
                <a:pos x="connsiteX1139" y="connsiteY1139"/>
              </a:cxn>
              <a:cxn ang="0">
                <a:pos x="connsiteX1140" y="connsiteY1140"/>
              </a:cxn>
              <a:cxn ang="0">
                <a:pos x="connsiteX1141" y="connsiteY1141"/>
              </a:cxn>
              <a:cxn ang="0">
                <a:pos x="connsiteX1142" y="connsiteY1142"/>
              </a:cxn>
              <a:cxn ang="0">
                <a:pos x="connsiteX1143" y="connsiteY1143"/>
              </a:cxn>
              <a:cxn ang="0">
                <a:pos x="connsiteX1144" y="connsiteY1144"/>
              </a:cxn>
              <a:cxn ang="0">
                <a:pos x="connsiteX1145" y="connsiteY1145"/>
              </a:cxn>
              <a:cxn ang="0">
                <a:pos x="connsiteX1146" y="connsiteY1146"/>
              </a:cxn>
              <a:cxn ang="0">
                <a:pos x="connsiteX1147" y="connsiteY1147"/>
              </a:cxn>
              <a:cxn ang="0">
                <a:pos x="connsiteX1148" y="connsiteY1148"/>
              </a:cxn>
              <a:cxn ang="0">
                <a:pos x="connsiteX1149" y="connsiteY1149"/>
              </a:cxn>
              <a:cxn ang="0">
                <a:pos x="connsiteX1150" y="connsiteY1150"/>
              </a:cxn>
              <a:cxn ang="0">
                <a:pos x="connsiteX1151" y="connsiteY1151"/>
              </a:cxn>
              <a:cxn ang="0">
                <a:pos x="connsiteX1152" y="connsiteY1152"/>
              </a:cxn>
              <a:cxn ang="0">
                <a:pos x="connsiteX1153" y="connsiteY1153"/>
              </a:cxn>
              <a:cxn ang="0">
                <a:pos x="connsiteX1154" y="connsiteY1154"/>
              </a:cxn>
              <a:cxn ang="0">
                <a:pos x="connsiteX1155" y="connsiteY1155"/>
              </a:cxn>
              <a:cxn ang="0">
                <a:pos x="connsiteX1156" y="connsiteY1156"/>
              </a:cxn>
              <a:cxn ang="0">
                <a:pos x="connsiteX1157" y="connsiteY1157"/>
              </a:cxn>
              <a:cxn ang="0">
                <a:pos x="connsiteX1158" y="connsiteY1158"/>
              </a:cxn>
              <a:cxn ang="0">
                <a:pos x="connsiteX1159" y="connsiteY1159"/>
              </a:cxn>
              <a:cxn ang="0">
                <a:pos x="connsiteX1160" y="connsiteY1160"/>
              </a:cxn>
              <a:cxn ang="0">
                <a:pos x="connsiteX1161" y="connsiteY1161"/>
              </a:cxn>
              <a:cxn ang="0">
                <a:pos x="connsiteX1162" y="connsiteY1162"/>
              </a:cxn>
              <a:cxn ang="0">
                <a:pos x="connsiteX1163" y="connsiteY1163"/>
              </a:cxn>
              <a:cxn ang="0">
                <a:pos x="connsiteX1164" y="connsiteY1164"/>
              </a:cxn>
              <a:cxn ang="0">
                <a:pos x="connsiteX1165" y="connsiteY1165"/>
              </a:cxn>
              <a:cxn ang="0">
                <a:pos x="connsiteX1166" y="connsiteY1166"/>
              </a:cxn>
              <a:cxn ang="0">
                <a:pos x="connsiteX1167" y="connsiteY1167"/>
              </a:cxn>
              <a:cxn ang="0">
                <a:pos x="connsiteX1168" y="connsiteY1168"/>
              </a:cxn>
              <a:cxn ang="0">
                <a:pos x="connsiteX1169" y="connsiteY1169"/>
              </a:cxn>
              <a:cxn ang="0">
                <a:pos x="connsiteX1170" y="connsiteY1170"/>
              </a:cxn>
              <a:cxn ang="0">
                <a:pos x="connsiteX1171" y="connsiteY1171"/>
              </a:cxn>
              <a:cxn ang="0">
                <a:pos x="connsiteX1172" y="connsiteY1172"/>
              </a:cxn>
              <a:cxn ang="0">
                <a:pos x="connsiteX1173" y="connsiteY1173"/>
              </a:cxn>
              <a:cxn ang="0">
                <a:pos x="connsiteX1174" y="connsiteY1174"/>
              </a:cxn>
              <a:cxn ang="0">
                <a:pos x="connsiteX1175" y="connsiteY1175"/>
              </a:cxn>
              <a:cxn ang="0">
                <a:pos x="connsiteX1176" y="connsiteY1176"/>
              </a:cxn>
              <a:cxn ang="0">
                <a:pos x="connsiteX1177" y="connsiteY1177"/>
              </a:cxn>
              <a:cxn ang="0">
                <a:pos x="connsiteX1178" y="connsiteY1178"/>
              </a:cxn>
              <a:cxn ang="0">
                <a:pos x="connsiteX1179" y="connsiteY1179"/>
              </a:cxn>
              <a:cxn ang="0">
                <a:pos x="connsiteX1180" y="connsiteY1180"/>
              </a:cxn>
              <a:cxn ang="0">
                <a:pos x="connsiteX1181" y="connsiteY1181"/>
              </a:cxn>
              <a:cxn ang="0">
                <a:pos x="connsiteX1182" y="connsiteY1182"/>
              </a:cxn>
              <a:cxn ang="0">
                <a:pos x="connsiteX1183" y="connsiteY1183"/>
              </a:cxn>
              <a:cxn ang="0">
                <a:pos x="connsiteX1184" y="connsiteY1184"/>
              </a:cxn>
              <a:cxn ang="0">
                <a:pos x="connsiteX1185" y="connsiteY1185"/>
              </a:cxn>
              <a:cxn ang="0">
                <a:pos x="connsiteX1186" y="connsiteY1186"/>
              </a:cxn>
              <a:cxn ang="0">
                <a:pos x="connsiteX1187" y="connsiteY1187"/>
              </a:cxn>
              <a:cxn ang="0">
                <a:pos x="connsiteX1188" y="connsiteY1188"/>
              </a:cxn>
              <a:cxn ang="0">
                <a:pos x="connsiteX1189" y="connsiteY1189"/>
              </a:cxn>
              <a:cxn ang="0">
                <a:pos x="connsiteX1190" y="connsiteY1190"/>
              </a:cxn>
              <a:cxn ang="0">
                <a:pos x="connsiteX1191" y="connsiteY1191"/>
              </a:cxn>
              <a:cxn ang="0">
                <a:pos x="connsiteX1192" y="connsiteY1192"/>
              </a:cxn>
              <a:cxn ang="0">
                <a:pos x="connsiteX1193" y="connsiteY1193"/>
              </a:cxn>
              <a:cxn ang="0">
                <a:pos x="connsiteX1194" y="connsiteY1194"/>
              </a:cxn>
              <a:cxn ang="0">
                <a:pos x="connsiteX1195" y="connsiteY1195"/>
              </a:cxn>
              <a:cxn ang="0">
                <a:pos x="connsiteX1196" y="connsiteY1196"/>
              </a:cxn>
              <a:cxn ang="0">
                <a:pos x="connsiteX1197" y="connsiteY1197"/>
              </a:cxn>
              <a:cxn ang="0">
                <a:pos x="connsiteX1198" y="connsiteY1198"/>
              </a:cxn>
              <a:cxn ang="0">
                <a:pos x="connsiteX1199" y="connsiteY1199"/>
              </a:cxn>
              <a:cxn ang="0">
                <a:pos x="connsiteX1200" y="connsiteY1200"/>
              </a:cxn>
              <a:cxn ang="0">
                <a:pos x="connsiteX1201" y="connsiteY1201"/>
              </a:cxn>
              <a:cxn ang="0">
                <a:pos x="connsiteX1202" y="connsiteY1202"/>
              </a:cxn>
              <a:cxn ang="0">
                <a:pos x="connsiteX1203" y="connsiteY1203"/>
              </a:cxn>
              <a:cxn ang="0">
                <a:pos x="connsiteX1204" y="connsiteY1204"/>
              </a:cxn>
              <a:cxn ang="0">
                <a:pos x="connsiteX1205" y="connsiteY1205"/>
              </a:cxn>
              <a:cxn ang="0">
                <a:pos x="connsiteX1206" y="connsiteY1206"/>
              </a:cxn>
              <a:cxn ang="0">
                <a:pos x="connsiteX1207" y="connsiteY1207"/>
              </a:cxn>
              <a:cxn ang="0">
                <a:pos x="connsiteX1208" y="connsiteY1208"/>
              </a:cxn>
              <a:cxn ang="0">
                <a:pos x="connsiteX1209" y="connsiteY1209"/>
              </a:cxn>
              <a:cxn ang="0">
                <a:pos x="connsiteX1210" y="connsiteY1210"/>
              </a:cxn>
              <a:cxn ang="0">
                <a:pos x="connsiteX1211" y="connsiteY1211"/>
              </a:cxn>
              <a:cxn ang="0">
                <a:pos x="connsiteX1212" y="connsiteY1212"/>
              </a:cxn>
              <a:cxn ang="0">
                <a:pos x="connsiteX1213" y="connsiteY1213"/>
              </a:cxn>
              <a:cxn ang="0">
                <a:pos x="connsiteX1214" y="connsiteY1214"/>
              </a:cxn>
              <a:cxn ang="0">
                <a:pos x="connsiteX1215" y="connsiteY1215"/>
              </a:cxn>
              <a:cxn ang="0">
                <a:pos x="connsiteX1216" y="connsiteY1216"/>
              </a:cxn>
              <a:cxn ang="0">
                <a:pos x="connsiteX1217" y="connsiteY1217"/>
              </a:cxn>
              <a:cxn ang="0">
                <a:pos x="connsiteX1218" y="connsiteY1218"/>
              </a:cxn>
              <a:cxn ang="0">
                <a:pos x="connsiteX1219" y="connsiteY1219"/>
              </a:cxn>
              <a:cxn ang="0">
                <a:pos x="connsiteX1220" y="connsiteY1220"/>
              </a:cxn>
              <a:cxn ang="0">
                <a:pos x="connsiteX1221" y="connsiteY1221"/>
              </a:cxn>
              <a:cxn ang="0">
                <a:pos x="connsiteX1222" y="connsiteY1222"/>
              </a:cxn>
              <a:cxn ang="0">
                <a:pos x="connsiteX1223" y="connsiteY1223"/>
              </a:cxn>
              <a:cxn ang="0">
                <a:pos x="connsiteX1224" y="connsiteY1224"/>
              </a:cxn>
              <a:cxn ang="0">
                <a:pos x="connsiteX1225" y="connsiteY1225"/>
              </a:cxn>
              <a:cxn ang="0">
                <a:pos x="connsiteX1226" y="connsiteY1226"/>
              </a:cxn>
              <a:cxn ang="0">
                <a:pos x="connsiteX1227" y="connsiteY1227"/>
              </a:cxn>
              <a:cxn ang="0">
                <a:pos x="connsiteX1228" y="connsiteY1228"/>
              </a:cxn>
              <a:cxn ang="0">
                <a:pos x="connsiteX1229" y="connsiteY1229"/>
              </a:cxn>
              <a:cxn ang="0">
                <a:pos x="connsiteX1230" y="connsiteY1230"/>
              </a:cxn>
              <a:cxn ang="0">
                <a:pos x="connsiteX1231" y="connsiteY1231"/>
              </a:cxn>
              <a:cxn ang="0">
                <a:pos x="connsiteX1232" y="connsiteY1232"/>
              </a:cxn>
              <a:cxn ang="0">
                <a:pos x="connsiteX1233" y="connsiteY1233"/>
              </a:cxn>
              <a:cxn ang="0">
                <a:pos x="connsiteX1234" y="connsiteY1234"/>
              </a:cxn>
              <a:cxn ang="0">
                <a:pos x="connsiteX1235" y="connsiteY1235"/>
              </a:cxn>
              <a:cxn ang="0">
                <a:pos x="connsiteX1236" y="connsiteY1236"/>
              </a:cxn>
              <a:cxn ang="0">
                <a:pos x="connsiteX1237" y="connsiteY1237"/>
              </a:cxn>
              <a:cxn ang="0">
                <a:pos x="connsiteX1238" y="connsiteY1238"/>
              </a:cxn>
              <a:cxn ang="0">
                <a:pos x="connsiteX1239" y="connsiteY1239"/>
              </a:cxn>
              <a:cxn ang="0">
                <a:pos x="connsiteX1240" y="connsiteY1240"/>
              </a:cxn>
              <a:cxn ang="0">
                <a:pos x="connsiteX1241" y="connsiteY1241"/>
              </a:cxn>
              <a:cxn ang="0">
                <a:pos x="connsiteX1242" y="connsiteY1242"/>
              </a:cxn>
              <a:cxn ang="0">
                <a:pos x="connsiteX1243" y="connsiteY1243"/>
              </a:cxn>
              <a:cxn ang="0">
                <a:pos x="connsiteX1244" y="connsiteY1244"/>
              </a:cxn>
              <a:cxn ang="0">
                <a:pos x="connsiteX1245" y="connsiteY1245"/>
              </a:cxn>
              <a:cxn ang="0">
                <a:pos x="connsiteX1246" y="connsiteY1246"/>
              </a:cxn>
              <a:cxn ang="0">
                <a:pos x="connsiteX1247" y="connsiteY1247"/>
              </a:cxn>
              <a:cxn ang="0">
                <a:pos x="connsiteX1248" y="connsiteY1248"/>
              </a:cxn>
              <a:cxn ang="0">
                <a:pos x="connsiteX1249" y="connsiteY1249"/>
              </a:cxn>
              <a:cxn ang="0">
                <a:pos x="connsiteX1250" y="connsiteY1250"/>
              </a:cxn>
              <a:cxn ang="0">
                <a:pos x="connsiteX1251" y="connsiteY1251"/>
              </a:cxn>
              <a:cxn ang="0">
                <a:pos x="connsiteX1252" y="connsiteY1252"/>
              </a:cxn>
              <a:cxn ang="0">
                <a:pos x="connsiteX1253" y="connsiteY1253"/>
              </a:cxn>
              <a:cxn ang="0">
                <a:pos x="connsiteX1254" y="connsiteY1254"/>
              </a:cxn>
              <a:cxn ang="0">
                <a:pos x="connsiteX1255" y="connsiteY1255"/>
              </a:cxn>
              <a:cxn ang="0">
                <a:pos x="connsiteX1256" y="connsiteY1256"/>
              </a:cxn>
              <a:cxn ang="0">
                <a:pos x="connsiteX1257" y="connsiteY1257"/>
              </a:cxn>
              <a:cxn ang="0">
                <a:pos x="connsiteX1258" y="connsiteY1258"/>
              </a:cxn>
              <a:cxn ang="0">
                <a:pos x="connsiteX1259" y="connsiteY1259"/>
              </a:cxn>
              <a:cxn ang="0">
                <a:pos x="connsiteX1260" y="connsiteY1260"/>
              </a:cxn>
              <a:cxn ang="0">
                <a:pos x="connsiteX1261" y="connsiteY1261"/>
              </a:cxn>
              <a:cxn ang="0">
                <a:pos x="connsiteX1262" y="connsiteY1262"/>
              </a:cxn>
              <a:cxn ang="0">
                <a:pos x="connsiteX1263" y="connsiteY1263"/>
              </a:cxn>
              <a:cxn ang="0">
                <a:pos x="connsiteX1264" y="connsiteY1264"/>
              </a:cxn>
              <a:cxn ang="0">
                <a:pos x="connsiteX1265" y="connsiteY1265"/>
              </a:cxn>
              <a:cxn ang="0">
                <a:pos x="connsiteX1266" y="connsiteY1266"/>
              </a:cxn>
              <a:cxn ang="0">
                <a:pos x="connsiteX1267" y="connsiteY1267"/>
              </a:cxn>
              <a:cxn ang="0">
                <a:pos x="connsiteX1268" y="connsiteY1268"/>
              </a:cxn>
              <a:cxn ang="0">
                <a:pos x="connsiteX1269" y="connsiteY1269"/>
              </a:cxn>
              <a:cxn ang="0">
                <a:pos x="connsiteX1270" y="connsiteY1270"/>
              </a:cxn>
              <a:cxn ang="0">
                <a:pos x="connsiteX1271" y="connsiteY1271"/>
              </a:cxn>
              <a:cxn ang="0">
                <a:pos x="connsiteX1272" y="connsiteY1272"/>
              </a:cxn>
              <a:cxn ang="0">
                <a:pos x="connsiteX1273" y="connsiteY1273"/>
              </a:cxn>
              <a:cxn ang="0">
                <a:pos x="connsiteX1274" y="connsiteY1274"/>
              </a:cxn>
              <a:cxn ang="0">
                <a:pos x="connsiteX1275" y="connsiteY1275"/>
              </a:cxn>
              <a:cxn ang="0">
                <a:pos x="connsiteX1276" y="connsiteY1276"/>
              </a:cxn>
              <a:cxn ang="0">
                <a:pos x="connsiteX1277" y="connsiteY1277"/>
              </a:cxn>
              <a:cxn ang="0">
                <a:pos x="connsiteX1278" y="connsiteY1278"/>
              </a:cxn>
              <a:cxn ang="0">
                <a:pos x="connsiteX1279" y="connsiteY1279"/>
              </a:cxn>
              <a:cxn ang="0">
                <a:pos x="connsiteX1280" y="connsiteY1280"/>
              </a:cxn>
              <a:cxn ang="0">
                <a:pos x="connsiteX1281" y="connsiteY1281"/>
              </a:cxn>
              <a:cxn ang="0">
                <a:pos x="connsiteX1282" y="connsiteY1282"/>
              </a:cxn>
              <a:cxn ang="0">
                <a:pos x="connsiteX1283" y="connsiteY1283"/>
              </a:cxn>
              <a:cxn ang="0">
                <a:pos x="connsiteX1284" y="connsiteY1284"/>
              </a:cxn>
              <a:cxn ang="0">
                <a:pos x="connsiteX1285" y="connsiteY1285"/>
              </a:cxn>
              <a:cxn ang="0">
                <a:pos x="connsiteX1286" y="connsiteY1286"/>
              </a:cxn>
              <a:cxn ang="0">
                <a:pos x="connsiteX1287" y="connsiteY1287"/>
              </a:cxn>
              <a:cxn ang="0">
                <a:pos x="connsiteX1288" y="connsiteY1288"/>
              </a:cxn>
              <a:cxn ang="0">
                <a:pos x="connsiteX1289" y="connsiteY1289"/>
              </a:cxn>
              <a:cxn ang="0">
                <a:pos x="connsiteX1290" y="connsiteY1290"/>
              </a:cxn>
              <a:cxn ang="0">
                <a:pos x="connsiteX1291" y="connsiteY1291"/>
              </a:cxn>
              <a:cxn ang="0">
                <a:pos x="connsiteX1292" y="connsiteY1292"/>
              </a:cxn>
              <a:cxn ang="0">
                <a:pos x="connsiteX1293" y="connsiteY1293"/>
              </a:cxn>
              <a:cxn ang="0">
                <a:pos x="connsiteX1294" y="connsiteY1294"/>
              </a:cxn>
              <a:cxn ang="0">
                <a:pos x="connsiteX1295" y="connsiteY1295"/>
              </a:cxn>
              <a:cxn ang="0">
                <a:pos x="connsiteX1296" y="connsiteY1296"/>
              </a:cxn>
              <a:cxn ang="0">
                <a:pos x="connsiteX1297" y="connsiteY1297"/>
              </a:cxn>
              <a:cxn ang="0">
                <a:pos x="connsiteX1298" y="connsiteY1298"/>
              </a:cxn>
              <a:cxn ang="0">
                <a:pos x="connsiteX1299" y="connsiteY1299"/>
              </a:cxn>
              <a:cxn ang="0">
                <a:pos x="connsiteX1300" y="connsiteY1300"/>
              </a:cxn>
              <a:cxn ang="0">
                <a:pos x="connsiteX1301" y="connsiteY1301"/>
              </a:cxn>
              <a:cxn ang="0">
                <a:pos x="connsiteX1302" y="connsiteY1302"/>
              </a:cxn>
              <a:cxn ang="0">
                <a:pos x="connsiteX1303" y="connsiteY1303"/>
              </a:cxn>
              <a:cxn ang="0">
                <a:pos x="connsiteX1304" y="connsiteY1304"/>
              </a:cxn>
              <a:cxn ang="0">
                <a:pos x="connsiteX1305" y="connsiteY1305"/>
              </a:cxn>
              <a:cxn ang="0">
                <a:pos x="connsiteX1306" y="connsiteY1306"/>
              </a:cxn>
              <a:cxn ang="0">
                <a:pos x="connsiteX1307" y="connsiteY1307"/>
              </a:cxn>
              <a:cxn ang="0">
                <a:pos x="connsiteX1308" y="connsiteY1308"/>
              </a:cxn>
              <a:cxn ang="0">
                <a:pos x="connsiteX1309" y="connsiteY1309"/>
              </a:cxn>
              <a:cxn ang="0">
                <a:pos x="connsiteX1310" y="connsiteY1310"/>
              </a:cxn>
              <a:cxn ang="0">
                <a:pos x="connsiteX1311" y="connsiteY1311"/>
              </a:cxn>
              <a:cxn ang="0">
                <a:pos x="connsiteX1312" y="connsiteY1312"/>
              </a:cxn>
              <a:cxn ang="0">
                <a:pos x="connsiteX1313" y="connsiteY1313"/>
              </a:cxn>
              <a:cxn ang="0">
                <a:pos x="connsiteX1314" y="connsiteY1314"/>
              </a:cxn>
              <a:cxn ang="0">
                <a:pos x="connsiteX1315" y="connsiteY1315"/>
              </a:cxn>
              <a:cxn ang="0">
                <a:pos x="connsiteX1316" y="connsiteY1316"/>
              </a:cxn>
              <a:cxn ang="0">
                <a:pos x="connsiteX1317" y="connsiteY1317"/>
              </a:cxn>
              <a:cxn ang="0">
                <a:pos x="connsiteX1318" y="connsiteY1318"/>
              </a:cxn>
              <a:cxn ang="0">
                <a:pos x="connsiteX1319" y="connsiteY1319"/>
              </a:cxn>
              <a:cxn ang="0">
                <a:pos x="connsiteX1320" y="connsiteY1320"/>
              </a:cxn>
              <a:cxn ang="0">
                <a:pos x="connsiteX1321" y="connsiteY1321"/>
              </a:cxn>
              <a:cxn ang="0">
                <a:pos x="connsiteX1322" y="connsiteY1322"/>
              </a:cxn>
              <a:cxn ang="0">
                <a:pos x="connsiteX1323" y="connsiteY1323"/>
              </a:cxn>
              <a:cxn ang="0">
                <a:pos x="connsiteX1324" y="connsiteY1324"/>
              </a:cxn>
              <a:cxn ang="0">
                <a:pos x="connsiteX1325" y="connsiteY1325"/>
              </a:cxn>
              <a:cxn ang="0">
                <a:pos x="connsiteX1326" y="connsiteY1326"/>
              </a:cxn>
              <a:cxn ang="0">
                <a:pos x="connsiteX1327" y="connsiteY1327"/>
              </a:cxn>
              <a:cxn ang="0">
                <a:pos x="connsiteX1328" y="connsiteY1328"/>
              </a:cxn>
              <a:cxn ang="0">
                <a:pos x="connsiteX1329" y="connsiteY1329"/>
              </a:cxn>
              <a:cxn ang="0">
                <a:pos x="connsiteX1330" y="connsiteY1330"/>
              </a:cxn>
              <a:cxn ang="0">
                <a:pos x="connsiteX1331" y="connsiteY1331"/>
              </a:cxn>
              <a:cxn ang="0">
                <a:pos x="connsiteX1332" y="connsiteY1332"/>
              </a:cxn>
              <a:cxn ang="0">
                <a:pos x="connsiteX1333" y="connsiteY1333"/>
              </a:cxn>
              <a:cxn ang="0">
                <a:pos x="connsiteX1334" y="connsiteY1334"/>
              </a:cxn>
              <a:cxn ang="0">
                <a:pos x="connsiteX1335" y="connsiteY1335"/>
              </a:cxn>
              <a:cxn ang="0">
                <a:pos x="connsiteX1336" y="connsiteY1336"/>
              </a:cxn>
              <a:cxn ang="0">
                <a:pos x="connsiteX1337" y="connsiteY1337"/>
              </a:cxn>
              <a:cxn ang="0">
                <a:pos x="connsiteX1338" y="connsiteY1338"/>
              </a:cxn>
              <a:cxn ang="0">
                <a:pos x="connsiteX1339" y="connsiteY1339"/>
              </a:cxn>
              <a:cxn ang="0">
                <a:pos x="connsiteX1340" y="connsiteY1340"/>
              </a:cxn>
              <a:cxn ang="0">
                <a:pos x="connsiteX1341" y="connsiteY1341"/>
              </a:cxn>
              <a:cxn ang="0">
                <a:pos x="connsiteX1342" y="connsiteY1342"/>
              </a:cxn>
              <a:cxn ang="0">
                <a:pos x="connsiteX1343" y="connsiteY1343"/>
              </a:cxn>
              <a:cxn ang="0">
                <a:pos x="connsiteX1344" y="connsiteY1344"/>
              </a:cxn>
              <a:cxn ang="0">
                <a:pos x="connsiteX1345" y="connsiteY1345"/>
              </a:cxn>
              <a:cxn ang="0">
                <a:pos x="connsiteX1346" y="connsiteY1346"/>
              </a:cxn>
              <a:cxn ang="0">
                <a:pos x="connsiteX1347" y="connsiteY1347"/>
              </a:cxn>
              <a:cxn ang="0">
                <a:pos x="connsiteX1348" y="connsiteY1348"/>
              </a:cxn>
              <a:cxn ang="0">
                <a:pos x="connsiteX1349" y="connsiteY1349"/>
              </a:cxn>
              <a:cxn ang="0">
                <a:pos x="connsiteX1350" y="connsiteY1350"/>
              </a:cxn>
              <a:cxn ang="0">
                <a:pos x="connsiteX1351" y="connsiteY1351"/>
              </a:cxn>
              <a:cxn ang="0">
                <a:pos x="connsiteX1352" y="connsiteY1352"/>
              </a:cxn>
              <a:cxn ang="0">
                <a:pos x="connsiteX1353" y="connsiteY1353"/>
              </a:cxn>
              <a:cxn ang="0">
                <a:pos x="connsiteX1354" y="connsiteY1354"/>
              </a:cxn>
              <a:cxn ang="0">
                <a:pos x="connsiteX1355" y="connsiteY1355"/>
              </a:cxn>
              <a:cxn ang="0">
                <a:pos x="connsiteX1356" y="connsiteY1356"/>
              </a:cxn>
              <a:cxn ang="0">
                <a:pos x="connsiteX1357" y="connsiteY1357"/>
              </a:cxn>
              <a:cxn ang="0">
                <a:pos x="connsiteX1358" y="connsiteY1358"/>
              </a:cxn>
              <a:cxn ang="0">
                <a:pos x="connsiteX1359" y="connsiteY1359"/>
              </a:cxn>
              <a:cxn ang="0">
                <a:pos x="connsiteX1360" y="connsiteY1360"/>
              </a:cxn>
              <a:cxn ang="0">
                <a:pos x="connsiteX1361" y="connsiteY1361"/>
              </a:cxn>
              <a:cxn ang="0">
                <a:pos x="connsiteX1362" y="connsiteY1362"/>
              </a:cxn>
              <a:cxn ang="0">
                <a:pos x="connsiteX1363" y="connsiteY1363"/>
              </a:cxn>
              <a:cxn ang="0">
                <a:pos x="connsiteX1364" y="connsiteY1364"/>
              </a:cxn>
              <a:cxn ang="0">
                <a:pos x="connsiteX1365" y="connsiteY1365"/>
              </a:cxn>
              <a:cxn ang="0">
                <a:pos x="connsiteX1366" y="connsiteY1366"/>
              </a:cxn>
              <a:cxn ang="0">
                <a:pos x="connsiteX1367" y="connsiteY1367"/>
              </a:cxn>
              <a:cxn ang="0">
                <a:pos x="connsiteX1368" y="connsiteY1368"/>
              </a:cxn>
              <a:cxn ang="0">
                <a:pos x="connsiteX1369" y="connsiteY1369"/>
              </a:cxn>
              <a:cxn ang="0">
                <a:pos x="connsiteX1370" y="connsiteY1370"/>
              </a:cxn>
              <a:cxn ang="0">
                <a:pos x="connsiteX1371" y="connsiteY1371"/>
              </a:cxn>
              <a:cxn ang="0">
                <a:pos x="connsiteX1372" y="connsiteY1372"/>
              </a:cxn>
              <a:cxn ang="0">
                <a:pos x="connsiteX1373" y="connsiteY1373"/>
              </a:cxn>
              <a:cxn ang="0">
                <a:pos x="connsiteX1374" y="connsiteY1374"/>
              </a:cxn>
              <a:cxn ang="0">
                <a:pos x="connsiteX1375" y="connsiteY1375"/>
              </a:cxn>
              <a:cxn ang="0">
                <a:pos x="connsiteX1376" y="connsiteY1376"/>
              </a:cxn>
              <a:cxn ang="0">
                <a:pos x="connsiteX1377" y="connsiteY1377"/>
              </a:cxn>
              <a:cxn ang="0">
                <a:pos x="connsiteX1378" y="connsiteY1378"/>
              </a:cxn>
              <a:cxn ang="0">
                <a:pos x="connsiteX1379" y="connsiteY1379"/>
              </a:cxn>
              <a:cxn ang="0">
                <a:pos x="connsiteX1380" y="connsiteY1380"/>
              </a:cxn>
              <a:cxn ang="0">
                <a:pos x="connsiteX1381" y="connsiteY1381"/>
              </a:cxn>
              <a:cxn ang="0">
                <a:pos x="connsiteX1382" y="connsiteY1382"/>
              </a:cxn>
              <a:cxn ang="0">
                <a:pos x="connsiteX1383" y="connsiteY1383"/>
              </a:cxn>
              <a:cxn ang="0">
                <a:pos x="connsiteX1384" y="connsiteY1384"/>
              </a:cxn>
              <a:cxn ang="0">
                <a:pos x="connsiteX1385" y="connsiteY1385"/>
              </a:cxn>
              <a:cxn ang="0">
                <a:pos x="connsiteX1386" y="connsiteY1386"/>
              </a:cxn>
              <a:cxn ang="0">
                <a:pos x="connsiteX1387" y="connsiteY1387"/>
              </a:cxn>
              <a:cxn ang="0">
                <a:pos x="connsiteX1388" y="connsiteY1388"/>
              </a:cxn>
              <a:cxn ang="0">
                <a:pos x="connsiteX1389" y="connsiteY1389"/>
              </a:cxn>
              <a:cxn ang="0">
                <a:pos x="connsiteX1390" y="connsiteY1390"/>
              </a:cxn>
              <a:cxn ang="0">
                <a:pos x="connsiteX1391" y="connsiteY1391"/>
              </a:cxn>
              <a:cxn ang="0">
                <a:pos x="connsiteX1392" y="connsiteY1392"/>
              </a:cxn>
              <a:cxn ang="0">
                <a:pos x="connsiteX1393" y="connsiteY1393"/>
              </a:cxn>
              <a:cxn ang="0">
                <a:pos x="connsiteX1394" y="connsiteY1394"/>
              </a:cxn>
              <a:cxn ang="0">
                <a:pos x="connsiteX1395" y="connsiteY1395"/>
              </a:cxn>
              <a:cxn ang="0">
                <a:pos x="connsiteX1396" y="connsiteY1396"/>
              </a:cxn>
              <a:cxn ang="0">
                <a:pos x="connsiteX1397" y="connsiteY1397"/>
              </a:cxn>
              <a:cxn ang="0">
                <a:pos x="connsiteX1398" y="connsiteY1398"/>
              </a:cxn>
              <a:cxn ang="0">
                <a:pos x="connsiteX1399" y="connsiteY1399"/>
              </a:cxn>
              <a:cxn ang="0">
                <a:pos x="connsiteX1400" y="connsiteY1400"/>
              </a:cxn>
              <a:cxn ang="0">
                <a:pos x="connsiteX1401" y="connsiteY1401"/>
              </a:cxn>
              <a:cxn ang="0">
                <a:pos x="connsiteX1402" y="connsiteY1402"/>
              </a:cxn>
              <a:cxn ang="0">
                <a:pos x="connsiteX1403" y="connsiteY1403"/>
              </a:cxn>
              <a:cxn ang="0">
                <a:pos x="connsiteX1404" y="connsiteY1404"/>
              </a:cxn>
              <a:cxn ang="0">
                <a:pos x="connsiteX1405" y="connsiteY1405"/>
              </a:cxn>
              <a:cxn ang="0">
                <a:pos x="connsiteX1406" y="connsiteY1406"/>
              </a:cxn>
              <a:cxn ang="0">
                <a:pos x="connsiteX1407" y="connsiteY1407"/>
              </a:cxn>
              <a:cxn ang="0">
                <a:pos x="connsiteX1408" y="connsiteY1408"/>
              </a:cxn>
              <a:cxn ang="0">
                <a:pos x="connsiteX1409" y="connsiteY1409"/>
              </a:cxn>
              <a:cxn ang="0">
                <a:pos x="connsiteX1410" y="connsiteY1410"/>
              </a:cxn>
              <a:cxn ang="0">
                <a:pos x="connsiteX1411" y="connsiteY1411"/>
              </a:cxn>
              <a:cxn ang="0">
                <a:pos x="connsiteX1412" y="connsiteY1412"/>
              </a:cxn>
              <a:cxn ang="0">
                <a:pos x="connsiteX1413" y="connsiteY1413"/>
              </a:cxn>
              <a:cxn ang="0">
                <a:pos x="connsiteX1414" y="connsiteY1414"/>
              </a:cxn>
              <a:cxn ang="0">
                <a:pos x="connsiteX1415" y="connsiteY1415"/>
              </a:cxn>
              <a:cxn ang="0">
                <a:pos x="connsiteX1416" y="connsiteY1416"/>
              </a:cxn>
              <a:cxn ang="0">
                <a:pos x="connsiteX1417" y="connsiteY1417"/>
              </a:cxn>
              <a:cxn ang="0">
                <a:pos x="connsiteX1418" y="connsiteY1418"/>
              </a:cxn>
              <a:cxn ang="0">
                <a:pos x="connsiteX1419" y="connsiteY1419"/>
              </a:cxn>
              <a:cxn ang="0">
                <a:pos x="connsiteX1420" y="connsiteY1420"/>
              </a:cxn>
              <a:cxn ang="0">
                <a:pos x="connsiteX1421" y="connsiteY1421"/>
              </a:cxn>
              <a:cxn ang="0">
                <a:pos x="connsiteX1422" y="connsiteY1422"/>
              </a:cxn>
              <a:cxn ang="0">
                <a:pos x="connsiteX1423" y="connsiteY1423"/>
              </a:cxn>
              <a:cxn ang="0">
                <a:pos x="connsiteX1424" y="connsiteY1424"/>
              </a:cxn>
              <a:cxn ang="0">
                <a:pos x="connsiteX1425" y="connsiteY1425"/>
              </a:cxn>
              <a:cxn ang="0">
                <a:pos x="connsiteX1426" y="connsiteY1426"/>
              </a:cxn>
              <a:cxn ang="0">
                <a:pos x="connsiteX1427" y="connsiteY1427"/>
              </a:cxn>
              <a:cxn ang="0">
                <a:pos x="connsiteX1428" y="connsiteY1428"/>
              </a:cxn>
              <a:cxn ang="0">
                <a:pos x="connsiteX1429" y="connsiteY1429"/>
              </a:cxn>
              <a:cxn ang="0">
                <a:pos x="connsiteX1430" y="connsiteY1430"/>
              </a:cxn>
              <a:cxn ang="0">
                <a:pos x="connsiteX1431" y="connsiteY1431"/>
              </a:cxn>
              <a:cxn ang="0">
                <a:pos x="connsiteX1432" y="connsiteY1432"/>
              </a:cxn>
              <a:cxn ang="0">
                <a:pos x="connsiteX1433" y="connsiteY1433"/>
              </a:cxn>
              <a:cxn ang="0">
                <a:pos x="connsiteX1434" y="connsiteY1434"/>
              </a:cxn>
              <a:cxn ang="0">
                <a:pos x="connsiteX1435" y="connsiteY1435"/>
              </a:cxn>
              <a:cxn ang="0">
                <a:pos x="connsiteX1436" y="connsiteY1436"/>
              </a:cxn>
              <a:cxn ang="0">
                <a:pos x="connsiteX1437" y="connsiteY1437"/>
              </a:cxn>
              <a:cxn ang="0">
                <a:pos x="connsiteX1438" y="connsiteY1438"/>
              </a:cxn>
              <a:cxn ang="0">
                <a:pos x="connsiteX1439" y="connsiteY1439"/>
              </a:cxn>
              <a:cxn ang="0">
                <a:pos x="connsiteX1440" y="connsiteY1440"/>
              </a:cxn>
              <a:cxn ang="0">
                <a:pos x="connsiteX1441" y="connsiteY1441"/>
              </a:cxn>
              <a:cxn ang="0">
                <a:pos x="connsiteX1442" y="connsiteY1442"/>
              </a:cxn>
              <a:cxn ang="0">
                <a:pos x="connsiteX1443" y="connsiteY1443"/>
              </a:cxn>
              <a:cxn ang="0">
                <a:pos x="connsiteX1444" y="connsiteY1444"/>
              </a:cxn>
              <a:cxn ang="0">
                <a:pos x="connsiteX1445" y="connsiteY1445"/>
              </a:cxn>
              <a:cxn ang="0">
                <a:pos x="connsiteX1446" y="connsiteY1446"/>
              </a:cxn>
              <a:cxn ang="0">
                <a:pos x="connsiteX1447" y="connsiteY1447"/>
              </a:cxn>
              <a:cxn ang="0">
                <a:pos x="connsiteX1448" y="connsiteY1448"/>
              </a:cxn>
              <a:cxn ang="0">
                <a:pos x="connsiteX1449" y="connsiteY1449"/>
              </a:cxn>
              <a:cxn ang="0">
                <a:pos x="connsiteX1450" y="connsiteY1450"/>
              </a:cxn>
              <a:cxn ang="0">
                <a:pos x="connsiteX1451" y="connsiteY1451"/>
              </a:cxn>
              <a:cxn ang="0">
                <a:pos x="connsiteX1452" y="connsiteY1452"/>
              </a:cxn>
              <a:cxn ang="0">
                <a:pos x="connsiteX1453" y="connsiteY1453"/>
              </a:cxn>
              <a:cxn ang="0">
                <a:pos x="connsiteX1454" y="connsiteY1454"/>
              </a:cxn>
              <a:cxn ang="0">
                <a:pos x="connsiteX1455" y="connsiteY1455"/>
              </a:cxn>
              <a:cxn ang="0">
                <a:pos x="connsiteX1456" y="connsiteY1456"/>
              </a:cxn>
              <a:cxn ang="0">
                <a:pos x="connsiteX1457" y="connsiteY1457"/>
              </a:cxn>
              <a:cxn ang="0">
                <a:pos x="connsiteX1458" y="connsiteY1458"/>
              </a:cxn>
              <a:cxn ang="0">
                <a:pos x="connsiteX1459" y="connsiteY1459"/>
              </a:cxn>
            </a:cxnLst>
            <a:rect l="l" t="t" r="r" b="b"/>
            <a:pathLst>
              <a:path w="869629" h="869630">
                <a:moveTo>
                  <a:pt x="758154" y="292277"/>
                </a:moveTo>
                <a:cubicBezTo>
                  <a:pt x="759051" y="292277"/>
                  <a:pt x="759866" y="292169"/>
                  <a:pt x="760655" y="291951"/>
                </a:cubicBezTo>
                <a:cubicBezTo>
                  <a:pt x="762204" y="291571"/>
                  <a:pt x="763562" y="291000"/>
                  <a:pt x="764541" y="290049"/>
                </a:cubicBezTo>
                <a:cubicBezTo>
                  <a:pt x="766035" y="288554"/>
                  <a:pt x="767150" y="286326"/>
                  <a:pt x="767150" y="284152"/>
                </a:cubicBezTo>
                <a:cubicBezTo>
                  <a:pt x="767150" y="281869"/>
                  <a:pt x="766035" y="279641"/>
                  <a:pt x="764541" y="278146"/>
                </a:cubicBezTo>
                <a:cubicBezTo>
                  <a:pt x="763046" y="276651"/>
                  <a:pt x="760817" y="275537"/>
                  <a:pt x="758181" y="275537"/>
                </a:cubicBezTo>
                <a:cubicBezTo>
                  <a:pt x="755953" y="275537"/>
                  <a:pt x="753779" y="276651"/>
                  <a:pt x="752230" y="278146"/>
                </a:cubicBezTo>
                <a:cubicBezTo>
                  <a:pt x="750735" y="279641"/>
                  <a:pt x="749621" y="281869"/>
                  <a:pt x="749621" y="284152"/>
                </a:cubicBezTo>
                <a:cubicBezTo>
                  <a:pt x="749621" y="286326"/>
                  <a:pt x="750735" y="288554"/>
                  <a:pt x="752230" y="290049"/>
                </a:cubicBezTo>
                <a:cubicBezTo>
                  <a:pt x="753181" y="291000"/>
                  <a:pt x="754458" y="291544"/>
                  <a:pt x="755790" y="291897"/>
                </a:cubicBezTo>
                <a:cubicBezTo>
                  <a:pt x="756551" y="292169"/>
                  <a:pt x="757339" y="292277"/>
                  <a:pt x="758154" y="292277"/>
                </a:cubicBezTo>
                <a:close/>
                <a:moveTo>
                  <a:pt x="569662" y="825768"/>
                </a:moveTo>
                <a:cubicBezTo>
                  <a:pt x="567434" y="825768"/>
                  <a:pt x="565586" y="826556"/>
                  <a:pt x="564091" y="828051"/>
                </a:cubicBezTo>
                <a:cubicBezTo>
                  <a:pt x="562977" y="829546"/>
                  <a:pt x="561808" y="831394"/>
                  <a:pt x="561808" y="833296"/>
                </a:cubicBezTo>
                <a:cubicBezTo>
                  <a:pt x="561808" y="835470"/>
                  <a:pt x="562977" y="837318"/>
                  <a:pt x="564091" y="838813"/>
                </a:cubicBezTo>
                <a:cubicBezTo>
                  <a:pt x="565042" y="839547"/>
                  <a:pt x="566211" y="839981"/>
                  <a:pt x="567488" y="840362"/>
                </a:cubicBezTo>
                <a:cubicBezTo>
                  <a:pt x="568167" y="840579"/>
                  <a:pt x="568928" y="840688"/>
                  <a:pt x="569662" y="840688"/>
                </a:cubicBezTo>
                <a:cubicBezTo>
                  <a:pt x="570504" y="840688"/>
                  <a:pt x="571320" y="840525"/>
                  <a:pt x="572108" y="840308"/>
                </a:cubicBezTo>
                <a:cubicBezTo>
                  <a:pt x="572679" y="840036"/>
                  <a:pt x="573222" y="839764"/>
                  <a:pt x="573766" y="839465"/>
                </a:cubicBezTo>
                <a:cubicBezTo>
                  <a:pt x="573820" y="839465"/>
                  <a:pt x="573874" y="839411"/>
                  <a:pt x="573874" y="839411"/>
                </a:cubicBezTo>
                <a:cubicBezTo>
                  <a:pt x="574309" y="839085"/>
                  <a:pt x="574825" y="838867"/>
                  <a:pt x="575260" y="838460"/>
                </a:cubicBezTo>
                <a:cubicBezTo>
                  <a:pt x="576755" y="837345"/>
                  <a:pt x="577489" y="835497"/>
                  <a:pt x="577489" y="833323"/>
                </a:cubicBezTo>
                <a:cubicBezTo>
                  <a:pt x="577489" y="831421"/>
                  <a:pt x="576755" y="829546"/>
                  <a:pt x="575260" y="828078"/>
                </a:cubicBezTo>
                <a:cubicBezTo>
                  <a:pt x="573820" y="826556"/>
                  <a:pt x="571890" y="825768"/>
                  <a:pt x="569662" y="825768"/>
                </a:cubicBezTo>
                <a:close/>
                <a:moveTo>
                  <a:pt x="812615" y="665186"/>
                </a:moveTo>
                <a:cubicBezTo>
                  <a:pt x="812180" y="665023"/>
                  <a:pt x="811664" y="664968"/>
                  <a:pt x="811175" y="664914"/>
                </a:cubicBezTo>
                <a:cubicBezTo>
                  <a:pt x="811066" y="664914"/>
                  <a:pt x="808674" y="665023"/>
                  <a:pt x="807941" y="665240"/>
                </a:cubicBezTo>
                <a:cubicBezTo>
                  <a:pt x="806555" y="665621"/>
                  <a:pt x="805277" y="666137"/>
                  <a:pt x="804381" y="667088"/>
                </a:cubicBezTo>
                <a:cubicBezTo>
                  <a:pt x="802886" y="668583"/>
                  <a:pt x="801772" y="670811"/>
                  <a:pt x="801772" y="673040"/>
                </a:cubicBezTo>
                <a:cubicBezTo>
                  <a:pt x="801772" y="675268"/>
                  <a:pt x="802886" y="677496"/>
                  <a:pt x="804381" y="678991"/>
                </a:cubicBezTo>
                <a:cubicBezTo>
                  <a:pt x="805930" y="680540"/>
                  <a:pt x="808104" y="681654"/>
                  <a:pt x="810332" y="681654"/>
                </a:cubicBezTo>
                <a:cubicBezTo>
                  <a:pt x="812941" y="681654"/>
                  <a:pt x="815169" y="680540"/>
                  <a:pt x="816691" y="678991"/>
                </a:cubicBezTo>
                <a:cubicBezTo>
                  <a:pt x="818186" y="677496"/>
                  <a:pt x="819300" y="675268"/>
                  <a:pt x="819300" y="673040"/>
                </a:cubicBezTo>
                <a:cubicBezTo>
                  <a:pt x="819300" y="670811"/>
                  <a:pt x="818186" y="668583"/>
                  <a:pt x="816691" y="667088"/>
                </a:cubicBezTo>
                <a:cubicBezTo>
                  <a:pt x="815577" y="666055"/>
                  <a:pt x="814137" y="665512"/>
                  <a:pt x="812615" y="665186"/>
                </a:cubicBezTo>
                <a:close/>
                <a:moveTo>
                  <a:pt x="318176" y="835470"/>
                </a:moveTo>
                <a:cubicBezTo>
                  <a:pt x="318176" y="833296"/>
                  <a:pt x="317062" y="831013"/>
                  <a:pt x="315567" y="829519"/>
                </a:cubicBezTo>
                <a:cubicBezTo>
                  <a:pt x="314072" y="828024"/>
                  <a:pt x="311844" y="827236"/>
                  <a:pt x="309615" y="827236"/>
                </a:cubicBezTo>
                <a:cubicBezTo>
                  <a:pt x="307387" y="827236"/>
                  <a:pt x="305104" y="828024"/>
                  <a:pt x="303610" y="829519"/>
                </a:cubicBezTo>
                <a:cubicBezTo>
                  <a:pt x="302115" y="831013"/>
                  <a:pt x="301001" y="833296"/>
                  <a:pt x="301001" y="835470"/>
                </a:cubicBezTo>
                <a:cubicBezTo>
                  <a:pt x="301001" y="837753"/>
                  <a:pt x="302115" y="839927"/>
                  <a:pt x="303610" y="841422"/>
                </a:cubicBezTo>
                <a:cubicBezTo>
                  <a:pt x="305104" y="842971"/>
                  <a:pt x="307387" y="844085"/>
                  <a:pt x="309615" y="844085"/>
                </a:cubicBezTo>
                <a:cubicBezTo>
                  <a:pt x="311844" y="844085"/>
                  <a:pt x="314072" y="842971"/>
                  <a:pt x="315567" y="841422"/>
                </a:cubicBezTo>
                <a:cubicBezTo>
                  <a:pt x="317062" y="839927"/>
                  <a:pt x="318176" y="837753"/>
                  <a:pt x="318176" y="835470"/>
                </a:cubicBezTo>
                <a:close/>
                <a:moveTo>
                  <a:pt x="855390" y="433511"/>
                </a:moveTo>
                <a:lnTo>
                  <a:pt x="855009" y="433511"/>
                </a:lnTo>
                <a:cubicBezTo>
                  <a:pt x="852781" y="433511"/>
                  <a:pt x="850552" y="434571"/>
                  <a:pt x="849058" y="436120"/>
                </a:cubicBezTo>
                <a:cubicBezTo>
                  <a:pt x="847563" y="437614"/>
                  <a:pt x="846449" y="439843"/>
                  <a:pt x="846449" y="442126"/>
                </a:cubicBezTo>
                <a:cubicBezTo>
                  <a:pt x="846449" y="444300"/>
                  <a:pt x="847563" y="446528"/>
                  <a:pt x="849058" y="448023"/>
                </a:cubicBezTo>
                <a:cubicBezTo>
                  <a:pt x="850552" y="449572"/>
                  <a:pt x="852781" y="450686"/>
                  <a:pt x="855009" y="450686"/>
                </a:cubicBezTo>
                <a:lnTo>
                  <a:pt x="855390" y="450686"/>
                </a:lnTo>
                <a:cubicBezTo>
                  <a:pt x="857673" y="450686"/>
                  <a:pt x="859847" y="449572"/>
                  <a:pt x="861396" y="448023"/>
                </a:cubicBezTo>
                <a:cubicBezTo>
                  <a:pt x="862890" y="446528"/>
                  <a:pt x="863950" y="444300"/>
                  <a:pt x="863950" y="442126"/>
                </a:cubicBezTo>
                <a:cubicBezTo>
                  <a:pt x="863950" y="439843"/>
                  <a:pt x="862890" y="437614"/>
                  <a:pt x="861396" y="436120"/>
                </a:cubicBezTo>
                <a:cubicBezTo>
                  <a:pt x="859847" y="434571"/>
                  <a:pt x="857673" y="433891"/>
                  <a:pt x="855390" y="433511"/>
                </a:cubicBezTo>
                <a:close/>
                <a:moveTo>
                  <a:pt x="617763" y="86637"/>
                </a:moveTo>
                <a:cubicBezTo>
                  <a:pt x="612029" y="84789"/>
                  <a:pt x="606404" y="82615"/>
                  <a:pt x="600778" y="80386"/>
                </a:cubicBezTo>
                <a:cubicBezTo>
                  <a:pt x="600507" y="80115"/>
                  <a:pt x="600208" y="79653"/>
                  <a:pt x="599827" y="79218"/>
                </a:cubicBezTo>
                <a:cubicBezTo>
                  <a:pt x="598767" y="74381"/>
                  <a:pt x="597218" y="69516"/>
                  <a:pt x="595425" y="64679"/>
                </a:cubicBezTo>
                <a:cubicBezTo>
                  <a:pt x="593522" y="59488"/>
                  <a:pt x="591294" y="54216"/>
                  <a:pt x="588305" y="49025"/>
                </a:cubicBezTo>
                <a:cubicBezTo>
                  <a:pt x="587571" y="47531"/>
                  <a:pt x="585342" y="47177"/>
                  <a:pt x="583848" y="47911"/>
                </a:cubicBezTo>
                <a:cubicBezTo>
                  <a:pt x="582353" y="48645"/>
                  <a:pt x="581619" y="50873"/>
                  <a:pt x="582679" y="52368"/>
                </a:cubicBezTo>
                <a:cubicBezTo>
                  <a:pt x="585342" y="57260"/>
                  <a:pt x="587571" y="62070"/>
                  <a:pt x="589419" y="66907"/>
                </a:cubicBezTo>
                <a:cubicBezTo>
                  <a:pt x="590533" y="70195"/>
                  <a:pt x="591539" y="73647"/>
                  <a:pt x="592272" y="77044"/>
                </a:cubicBezTo>
                <a:cubicBezTo>
                  <a:pt x="585098" y="74082"/>
                  <a:pt x="577842" y="70875"/>
                  <a:pt x="570613" y="67478"/>
                </a:cubicBezTo>
                <a:cubicBezTo>
                  <a:pt x="569988" y="63347"/>
                  <a:pt x="569553" y="59135"/>
                  <a:pt x="568167" y="55004"/>
                </a:cubicBezTo>
                <a:cubicBezTo>
                  <a:pt x="566999" y="50493"/>
                  <a:pt x="565151" y="46036"/>
                  <a:pt x="562216" y="41579"/>
                </a:cubicBezTo>
                <a:cubicBezTo>
                  <a:pt x="561047" y="40085"/>
                  <a:pt x="558873" y="39731"/>
                  <a:pt x="557324" y="40791"/>
                </a:cubicBezTo>
                <a:cubicBezTo>
                  <a:pt x="555829" y="41960"/>
                  <a:pt x="555829" y="44188"/>
                  <a:pt x="556590" y="45683"/>
                </a:cubicBezTo>
                <a:cubicBezTo>
                  <a:pt x="559199" y="49025"/>
                  <a:pt x="560721" y="52749"/>
                  <a:pt x="561781" y="56825"/>
                </a:cubicBezTo>
                <a:cubicBezTo>
                  <a:pt x="562460" y="59271"/>
                  <a:pt x="562950" y="61662"/>
                  <a:pt x="563384" y="64054"/>
                </a:cubicBezTo>
                <a:cubicBezTo>
                  <a:pt x="561727" y="63266"/>
                  <a:pt x="560096" y="62505"/>
                  <a:pt x="558493" y="61717"/>
                </a:cubicBezTo>
                <a:cubicBezTo>
                  <a:pt x="552025" y="58483"/>
                  <a:pt x="545584" y="55031"/>
                  <a:pt x="539116" y="51526"/>
                </a:cubicBezTo>
                <a:cubicBezTo>
                  <a:pt x="539116" y="49352"/>
                  <a:pt x="539442" y="47911"/>
                  <a:pt x="539442" y="46063"/>
                </a:cubicBezTo>
                <a:cubicBezTo>
                  <a:pt x="540230" y="42340"/>
                  <a:pt x="540991" y="38997"/>
                  <a:pt x="537948" y="34160"/>
                </a:cubicBezTo>
                <a:cubicBezTo>
                  <a:pt x="537160" y="32666"/>
                  <a:pt x="535339" y="32258"/>
                  <a:pt x="533491" y="32992"/>
                </a:cubicBezTo>
                <a:cubicBezTo>
                  <a:pt x="531996" y="34160"/>
                  <a:pt x="531643" y="36008"/>
                  <a:pt x="532431" y="37503"/>
                </a:cubicBezTo>
                <a:cubicBezTo>
                  <a:pt x="534225" y="40465"/>
                  <a:pt x="533491" y="42340"/>
                  <a:pt x="533110" y="44922"/>
                </a:cubicBezTo>
                <a:cubicBezTo>
                  <a:pt x="532947" y="45927"/>
                  <a:pt x="532839" y="46933"/>
                  <a:pt x="532676" y="47993"/>
                </a:cubicBezTo>
                <a:cubicBezTo>
                  <a:pt x="521805" y="41932"/>
                  <a:pt x="510799" y="35573"/>
                  <a:pt x="499602" y="28888"/>
                </a:cubicBezTo>
                <a:cubicBezTo>
                  <a:pt x="498053" y="28209"/>
                  <a:pt x="495825" y="28508"/>
                  <a:pt x="495091" y="30057"/>
                </a:cubicBezTo>
                <a:cubicBezTo>
                  <a:pt x="493977" y="31551"/>
                  <a:pt x="494711" y="33780"/>
                  <a:pt x="496205" y="34459"/>
                </a:cubicBezTo>
                <a:cubicBezTo>
                  <a:pt x="506396" y="40710"/>
                  <a:pt x="516424" y="46607"/>
                  <a:pt x="526398" y="52232"/>
                </a:cubicBezTo>
                <a:cubicBezTo>
                  <a:pt x="526017" y="52395"/>
                  <a:pt x="525610" y="52558"/>
                  <a:pt x="525284" y="52721"/>
                </a:cubicBezTo>
                <a:cubicBezTo>
                  <a:pt x="521887" y="54624"/>
                  <a:pt x="518979" y="56118"/>
                  <a:pt x="514087" y="56118"/>
                </a:cubicBezTo>
                <a:cubicBezTo>
                  <a:pt x="512239" y="56118"/>
                  <a:pt x="510745" y="57966"/>
                  <a:pt x="510745" y="59461"/>
                </a:cubicBezTo>
                <a:cubicBezTo>
                  <a:pt x="510745" y="61309"/>
                  <a:pt x="512239" y="62804"/>
                  <a:pt x="514087" y="62804"/>
                </a:cubicBezTo>
                <a:cubicBezTo>
                  <a:pt x="520392" y="62423"/>
                  <a:pt x="524169" y="60956"/>
                  <a:pt x="528246" y="58727"/>
                </a:cubicBezTo>
                <a:cubicBezTo>
                  <a:pt x="529985" y="57993"/>
                  <a:pt x="531806" y="57124"/>
                  <a:pt x="533708" y="56227"/>
                </a:cubicBezTo>
                <a:cubicBezTo>
                  <a:pt x="540991" y="60195"/>
                  <a:pt x="548247" y="64081"/>
                  <a:pt x="555422" y="67641"/>
                </a:cubicBezTo>
                <a:cubicBezTo>
                  <a:pt x="556536" y="68212"/>
                  <a:pt x="557542" y="68646"/>
                  <a:pt x="558656" y="69190"/>
                </a:cubicBezTo>
                <a:cubicBezTo>
                  <a:pt x="554579" y="70685"/>
                  <a:pt x="550204" y="71581"/>
                  <a:pt x="545747" y="72533"/>
                </a:cubicBezTo>
                <a:cubicBezTo>
                  <a:pt x="544252" y="72913"/>
                  <a:pt x="542731" y="73212"/>
                  <a:pt x="540910" y="73647"/>
                </a:cubicBezTo>
                <a:cubicBezTo>
                  <a:pt x="539361" y="74027"/>
                  <a:pt x="538301" y="75440"/>
                  <a:pt x="538627" y="77370"/>
                </a:cubicBezTo>
                <a:cubicBezTo>
                  <a:pt x="539008" y="79218"/>
                  <a:pt x="540475" y="80278"/>
                  <a:pt x="542350" y="79979"/>
                </a:cubicBezTo>
                <a:lnTo>
                  <a:pt x="546861" y="78865"/>
                </a:lnTo>
                <a:cubicBezTo>
                  <a:pt x="553655" y="77587"/>
                  <a:pt x="560123" y="76147"/>
                  <a:pt x="566347" y="72913"/>
                </a:cubicBezTo>
                <a:cubicBezTo>
                  <a:pt x="572135" y="75576"/>
                  <a:pt x="577924" y="78212"/>
                  <a:pt x="583766" y="80713"/>
                </a:cubicBezTo>
                <a:cubicBezTo>
                  <a:pt x="582924" y="80930"/>
                  <a:pt x="581973" y="81256"/>
                  <a:pt x="581157" y="81446"/>
                </a:cubicBezTo>
                <a:cubicBezTo>
                  <a:pt x="576266" y="82941"/>
                  <a:pt x="571809" y="83675"/>
                  <a:pt x="566944" y="84409"/>
                </a:cubicBezTo>
                <a:cubicBezTo>
                  <a:pt x="565096" y="84789"/>
                  <a:pt x="564037" y="86256"/>
                  <a:pt x="564037" y="88132"/>
                </a:cubicBezTo>
                <a:cubicBezTo>
                  <a:pt x="564363" y="89980"/>
                  <a:pt x="566265" y="91148"/>
                  <a:pt x="567760" y="91148"/>
                </a:cubicBezTo>
                <a:cubicBezTo>
                  <a:pt x="572950" y="90360"/>
                  <a:pt x="577788" y="89300"/>
                  <a:pt x="582625" y="87751"/>
                </a:cubicBezTo>
                <a:cubicBezTo>
                  <a:pt x="586131" y="87017"/>
                  <a:pt x="589636" y="85849"/>
                  <a:pt x="593251" y="84517"/>
                </a:cubicBezTo>
                <a:cubicBezTo>
                  <a:pt x="600588" y="87534"/>
                  <a:pt x="607953" y="90360"/>
                  <a:pt x="615426" y="93023"/>
                </a:cubicBezTo>
                <a:cubicBezTo>
                  <a:pt x="617329" y="93703"/>
                  <a:pt x="619149" y="92588"/>
                  <a:pt x="619503" y="91175"/>
                </a:cubicBezTo>
                <a:cubicBezTo>
                  <a:pt x="620318" y="89300"/>
                  <a:pt x="619177" y="87398"/>
                  <a:pt x="617763" y="86637"/>
                </a:cubicBezTo>
                <a:close/>
                <a:moveTo>
                  <a:pt x="75087" y="675703"/>
                </a:moveTo>
                <a:cubicBezTo>
                  <a:pt x="74353" y="675431"/>
                  <a:pt x="73538" y="675268"/>
                  <a:pt x="72696" y="675268"/>
                </a:cubicBezTo>
                <a:cubicBezTo>
                  <a:pt x="71799" y="675268"/>
                  <a:pt x="71038" y="675431"/>
                  <a:pt x="70250" y="675703"/>
                </a:cubicBezTo>
                <a:cubicBezTo>
                  <a:pt x="68918" y="676083"/>
                  <a:pt x="67641" y="676600"/>
                  <a:pt x="66690" y="677496"/>
                </a:cubicBezTo>
                <a:cubicBezTo>
                  <a:pt x="64842" y="678991"/>
                  <a:pt x="64081" y="681220"/>
                  <a:pt x="64081" y="683448"/>
                </a:cubicBezTo>
                <a:cubicBezTo>
                  <a:pt x="64081" y="685731"/>
                  <a:pt x="64815" y="687959"/>
                  <a:pt x="66690" y="689454"/>
                </a:cubicBezTo>
                <a:cubicBezTo>
                  <a:pt x="68184" y="690949"/>
                  <a:pt x="70413" y="692063"/>
                  <a:pt x="72696" y="692063"/>
                </a:cubicBezTo>
                <a:cubicBezTo>
                  <a:pt x="74924" y="692063"/>
                  <a:pt x="77153" y="690949"/>
                  <a:pt x="78647" y="689454"/>
                </a:cubicBezTo>
                <a:cubicBezTo>
                  <a:pt x="80495" y="687959"/>
                  <a:pt x="81256" y="685731"/>
                  <a:pt x="81256" y="683448"/>
                </a:cubicBezTo>
                <a:cubicBezTo>
                  <a:pt x="81256" y="681220"/>
                  <a:pt x="80522" y="678991"/>
                  <a:pt x="78647" y="677496"/>
                </a:cubicBezTo>
                <a:cubicBezTo>
                  <a:pt x="77669" y="676600"/>
                  <a:pt x="76392" y="676083"/>
                  <a:pt x="75087" y="675703"/>
                </a:cubicBezTo>
                <a:close/>
                <a:moveTo>
                  <a:pt x="746740" y="200885"/>
                </a:moveTo>
                <a:cubicBezTo>
                  <a:pt x="746849" y="199988"/>
                  <a:pt x="747067" y="198874"/>
                  <a:pt x="747366" y="197705"/>
                </a:cubicBezTo>
                <a:cubicBezTo>
                  <a:pt x="747746" y="196210"/>
                  <a:pt x="748099" y="195096"/>
                  <a:pt x="748480" y="193629"/>
                </a:cubicBezTo>
                <a:cubicBezTo>
                  <a:pt x="749594" y="186509"/>
                  <a:pt x="750328" y="179090"/>
                  <a:pt x="750328" y="171236"/>
                </a:cubicBezTo>
                <a:cubicBezTo>
                  <a:pt x="750328" y="169388"/>
                  <a:pt x="748833" y="167893"/>
                  <a:pt x="746985" y="167893"/>
                </a:cubicBezTo>
                <a:cubicBezTo>
                  <a:pt x="745083" y="167893"/>
                  <a:pt x="743642" y="169388"/>
                  <a:pt x="743642" y="171236"/>
                </a:cubicBezTo>
                <a:cubicBezTo>
                  <a:pt x="743642" y="178600"/>
                  <a:pt x="742854" y="185612"/>
                  <a:pt x="741794" y="192188"/>
                </a:cubicBezTo>
                <a:cubicBezTo>
                  <a:pt x="738941" y="187134"/>
                  <a:pt x="735843" y="182106"/>
                  <a:pt x="732718" y="177051"/>
                </a:cubicBezTo>
                <a:cubicBezTo>
                  <a:pt x="732881" y="176562"/>
                  <a:pt x="733506" y="173084"/>
                  <a:pt x="733941" y="171942"/>
                </a:cubicBezTo>
                <a:cubicBezTo>
                  <a:pt x="735055" y="165637"/>
                  <a:pt x="735435" y="158572"/>
                  <a:pt x="735055" y="151071"/>
                </a:cubicBezTo>
                <a:cubicBezTo>
                  <a:pt x="735055" y="149576"/>
                  <a:pt x="733506" y="148163"/>
                  <a:pt x="731712" y="148163"/>
                </a:cubicBezTo>
                <a:cubicBezTo>
                  <a:pt x="729864" y="148163"/>
                  <a:pt x="728315" y="149957"/>
                  <a:pt x="728750" y="151506"/>
                </a:cubicBezTo>
                <a:cubicBezTo>
                  <a:pt x="729076" y="157621"/>
                  <a:pt x="728478" y="163708"/>
                  <a:pt x="727527" y="168980"/>
                </a:cubicBezTo>
                <a:cubicBezTo>
                  <a:pt x="723967" y="163572"/>
                  <a:pt x="720353" y="158218"/>
                  <a:pt x="716602" y="152838"/>
                </a:cubicBezTo>
                <a:cubicBezTo>
                  <a:pt x="717662" y="149441"/>
                  <a:pt x="718396" y="145663"/>
                  <a:pt x="718668" y="141804"/>
                </a:cubicBezTo>
                <a:cubicBezTo>
                  <a:pt x="719048" y="137347"/>
                  <a:pt x="719401" y="132510"/>
                  <a:pt x="719048" y="128053"/>
                </a:cubicBezTo>
                <a:cubicBezTo>
                  <a:pt x="719048" y="126205"/>
                  <a:pt x="717554" y="124656"/>
                  <a:pt x="715760" y="124656"/>
                </a:cubicBezTo>
                <a:cubicBezTo>
                  <a:pt x="713858" y="124656"/>
                  <a:pt x="712743" y="126205"/>
                  <a:pt x="712743" y="128053"/>
                </a:cubicBezTo>
                <a:cubicBezTo>
                  <a:pt x="712743" y="132510"/>
                  <a:pt x="712743" y="136967"/>
                  <a:pt x="712010" y="141070"/>
                </a:cubicBezTo>
                <a:cubicBezTo>
                  <a:pt x="711901" y="142619"/>
                  <a:pt x="711629" y="143978"/>
                  <a:pt x="711439" y="145419"/>
                </a:cubicBezTo>
                <a:cubicBezTo>
                  <a:pt x="709156" y="142239"/>
                  <a:pt x="706765" y="139168"/>
                  <a:pt x="704210" y="135853"/>
                </a:cubicBezTo>
                <a:cubicBezTo>
                  <a:pt x="700433" y="130608"/>
                  <a:pt x="696411" y="125770"/>
                  <a:pt x="692280" y="120987"/>
                </a:cubicBezTo>
                <a:cubicBezTo>
                  <a:pt x="691166" y="119438"/>
                  <a:pt x="688937" y="119438"/>
                  <a:pt x="687443" y="120553"/>
                </a:cubicBezTo>
                <a:cubicBezTo>
                  <a:pt x="686328" y="121667"/>
                  <a:pt x="685948" y="123515"/>
                  <a:pt x="687062" y="125009"/>
                </a:cubicBezTo>
                <a:cubicBezTo>
                  <a:pt x="691138" y="129847"/>
                  <a:pt x="695242" y="135092"/>
                  <a:pt x="698992" y="139929"/>
                </a:cubicBezTo>
                <a:cubicBezTo>
                  <a:pt x="701112" y="142755"/>
                  <a:pt x="703286" y="145609"/>
                  <a:pt x="705406" y="148462"/>
                </a:cubicBezTo>
                <a:cubicBezTo>
                  <a:pt x="700786" y="147565"/>
                  <a:pt x="696329" y="146288"/>
                  <a:pt x="692253" y="142511"/>
                </a:cubicBezTo>
                <a:cubicBezTo>
                  <a:pt x="690758" y="141396"/>
                  <a:pt x="688910" y="141396"/>
                  <a:pt x="687415" y="142891"/>
                </a:cubicBezTo>
                <a:cubicBezTo>
                  <a:pt x="686301" y="144005"/>
                  <a:pt x="686301" y="146234"/>
                  <a:pt x="687796" y="147348"/>
                </a:cubicBezTo>
                <a:cubicBezTo>
                  <a:pt x="694481" y="153354"/>
                  <a:pt x="701166" y="154468"/>
                  <a:pt x="708286" y="155990"/>
                </a:cubicBezTo>
                <a:cubicBezTo>
                  <a:pt x="709075" y="155990"/>
                  <a:pt x="710134" y="156099"/>
                  <a:pt x="711194" y="156370"/>
                </a:cubicBezTo>
                <a:cubicBezTo>
                  <a:pt x="715379" y="162431"/>
                  <a:pt x="719429" y="168464"/>
                  <a:pt x="723288" y="174578"/>
                </a:cubicBezTo>
                <a:cubicBezTo>
                  <a:pt x="721548" y="174361"/>
                  <a:pt x="719836" y="174008"/>
                  <a:pt x="718342" y="173464"/>
                </a:cubicBezTo>
                <a:cubicBezTo>
                  <a:pt x="714564" y="172730"/>
                  <a:pt x="711602" y="171181"/>
                  <a:pt x="708259" y="170121"/>
                </a:cubicBezTo>
                <a:cubicBezTo>
                  <a:pt x="706765" y="169007"/>
                  <a:pt x="704917" y="169687"/>
                  <a:pt x="704183" y="171562"/>
                </a:cubicBezTo>
                <a:cubicBezTo>
                  <a:pt x="703014" y="173056"/>
                  <a:pt x="703748" y="175339"/>
                  <a:pt x="705678" y="176073"/>
                </a:cubicBezTo>
                <a:cubicBezTo>
                  <a:pt x="708966" y="177568"/>
                  <a:pt x="712743" y="179035"/>
                  <a:pt x="716494" y="180204"/>
                </a:cubicBezTo>
                <a:cubicBezTo>
                  <a:pt x="719999" y="180774"/>
                  <a:pt x="723614" y="181372"/>
                  <a:pt x="727418" y="181318"/>
                </a:cubicBezTo>
                <a:cubicBezTo>
                  <a:pt x="730706" y="186672"/>
                  <a:pt x="733941" y="192052"/>
                  <a:pt x="736984" y="197460"/>
                </a:cubicBezTo>
                <a:cubicBezTo>
                  <a:pt x="735082" y="197080"/>
                  <a:pt x="733152" y="196509"/>
                  <a:pt x="731359" y="195748"/>
                </a:cubicBezTo>
                <a:cubicBezTo>
                  <a:pt x="727282" y="194688"/>
                  <a:pt x="723124" y="192786"/>
                  <a:pt x="719429" y="190612"/>
                </a:cubicBezTo>
                <a:cubicBezTo>
                  <a:pt x="717581" y="189878"/>
                  <a:pt x="715760" y="190177"/>
                  <a:pt x="714972" y="192107"/>
                </a:cubicBezTo>
                <a:cubicBezTo>
                  <a:pt x="713858" y="193601"/>
                  <a:pt x="714591" y="195449"/>
                  <a:pt x="716086" y="196564"/>
                </a:cubicBezTo>
                <a:cubicBezTo>
                  <a:pt x="720543" y="198792"/>
                  <a:pt x="724673" y="200640"/>
                  <a:pt x="729130" y="202135"/>
                </a:cubicBezTo>
                <a:cubicBezTo>
                  <a:pt x="732962" y="203412"/>
                  <a:pt x="736821" y="204037"/>
                  <a:pt x="740870" y="204526"/>
                </a:cubicBezTo>
                <a:cubicBezTo>
                  <a:pt x="746496" y="214826"/>
                  <a:pt x="751904" y="225180"/>
                  <a:pt x="756741" y="235670"/>
                </a:cubicBezTo>
                <a:cubicBezTo>
                  <a:pt x="757475" y="237165"/>
                  <a:pt x="759350" y="237898"/>
                  <a:pt x="760817" y="237165"/>
                </a:cubicBezTo>
                <a:cubicBezTo>
                  <a:pt x="762665" y="236376"/>
                  <a:pt x="763426" y="234556"/>
                  <a:pt x="762665" y="232653"/>
                </a:cubicBezTo>
                <a:cubicBezTo>
                  <a:pt x="757774" y="222000"/>
                  <a:pt x="752474" y="211375"/>
                  <a:pt x="746740" y="200885"/>
                </a:cubicBezTo>
                <a:close/>
                <a:moveTo>
                  <a:pt x="644939" y="76256"/>
                </a:moveTo>
                <a:cubicBezTo>
                  <a:pt x="647548" y="76256"/>
                  <a:pt x="649831" y="75468"/>
                  <a:pt x="651244" y="74027"/>
                </a:cubicBezTo>
                <a:cubicBezTo>
                  <a:pt x="652739" y="72533"/>
                  <a:pt x="653853" y="70304"/>
                  <a:pt x="653853" y="68021"/>
                </a:cubicBezTo>
                <a:cubicBezTo>
                  <a:pt x="653853" y="65358"/>
                  <a:pt x="652739" y="63565"/>
                  <a:pt x="651244" y="62070"/>
                </a:cubicBezTo>
                <a:cubicBezTo>
                  <a:pt x="649804" y="60575"/>
                  <a:pt x="647521" y="59461"/>
                  <a:pt x="644939" y="59461"/>
                </a:cubicBezTo>
                <a:cubicBezTo>
                  <a:pt x="642711" y="59461"/>
                  <a:pt x="640482" y="60575"/>
                  <a:pt x="638933" y="62070"/>
                </a:cubicBezTo>
                <a:cubicBezTo>
                  <a:pt x="637439" y="63565"/>
                  <a:pt x="636324" y="65358"/>
                  <a:pt x="636324" y="68021"/>
                </a:cubicBezTo>
                <a:cubicBezTo>
                  <a:pt x="636324" y="70304"/>
                  <a:pt x="637439" y="72533"/>
                  <a:pt x="638933" y="74027"/>
                </a:cubicBezTo>
                <a:cubicBezTo>
                  <a:pt x="640482" y="75440"/>
                  <a:pt x="642711" y="76256"/>
                  <a:pt x="644939" y="76256"/>
                </a:cubicBezTo>
                <a:close/>
                <a:moveTo>
                  <a:pt x="788564" y="247220"/>
                </a:moveTo>
                <a:cubicBezTo>
                  <a:pt x="789298" y="247437"/>
                  <a:pt x="790113" y="247600"/>
                  <a:pt x="790956" y="247600"/>
                </a:cubicBezTo>
                <a:cubicBezTo>
                  <a:pt x="791798" y="247600"/>
                  <a:pt x="792668" y="247437"/>
                  <a:pt x="793456" y="247274"/>
                </a:cubicBezTo>
                <a:cubicBezTo>
                  <a:pt x="794951" y="246894"/>
                  <a:pt x="796309" y="246323"/>
                  <a:pt x="797342" y="245426"/>
                </a:cubicBezTo>
                <a:cubicBezTo>
                  <a:pt x="798782" y="243931"/>
                  <a:pt x="799951" y="241649"/>
                  <a:pt x="799951" y="239420"/>
                </a:cubicBezTo>
                <a:cubicBezTo>
                  <a:pt x="799951" y="237192"/>
                  <a:pt x="798782" y="234963"/>
                  <a:pt x="797342" y="233469"/>
                </a:cubicBezTo>
                <a:cubicBezTo>
                  <a:pt x="795793" y="231974"/>
                  <a:pt x="793565" y="230805"/>
                  <a:pt x="790983" y="230805"/>
                </a:cubicBezTo>
                <a:cubicBezTo>
                  <a:pt x="788754" y="230805"/>
                  <a:pt x="786526" y="231974"/>
                  <a:pt x="785031" y="233469"/>
                </a:cubicBezTo>
                <a:cubicBezTo>
                  <a:pt x="783482" y="234963"/>
                  <a:pt x="782422" y="237192"/>
                  <a:pt x="782422" y="239420"/>
                </a:cubicBezTo>
                <a:cubicBezTo>
                  <a:pt x="782422" y="241649"/>
                  <a:pt x="783482" y="243931"/>
                  <a:pt x="785031" y="245426"/>
                </a:cubicBezTo>
                <a:cubicBezTo>
                  <a:pt x="785901" y="246296"/>
                  <a:pt x="787232" y="246839"/>
                  <a:pt x="788564" y="247220"/>
                </a:cubicBezTo>
                <a:close/>
                <a:moveTo>
                  <a:pt x="214255" y="97100"/>
                </a:moveTo>
                <a:cubicBezTo>
                  <a:pt x="216864" y="97100"/>
                  <a:pt x="218712" y="96366"/>
                  <a:pt x="220560" y="94871"/>
                </a:cubicBezTo>
                <a:cubicBezTo>
                  <a:pt x="221565" y="93866"/>
                  <a:pt x="222109" y="92480"/>
                  <a:pt x="222462" y="91039"/>
                </a:cubicBezTo>
                <a:cubicBezTo>
                  <a:pt x="222625" y="90360"/>
                  <a:pt x="222788" y="89599"/>
                  <a:pt x="222788" y="88865"/>
                </a:cubicBezTo>
                <a:cubicBezTo>
                  <a:pt x="222788" y="86256"/>
                  <a:pt x="222055" y="84409"/>
                  <a:pt x="220179" y="82914"/>
                </a:cubicBezTo>
                <a:cubicBezTo>
                  <a:pt x="218685" y="81419"/>
                  <a:pt x="216837" y="80251"/>
                  <a:pt x="214228" y="80251"/>
                </a:cubicBezTo>
                <a:cubicBezTo>
                  <a:pt x="211945" y="80251"/>
                  <a:pt x="209717" y="81419"/>
                  <a:pt x="208222" y="82914"/>
                </a:cubicBezTo>
                <a:cubicBezTo>
                  <a:pt x="206782" y="84409"/>
                  <a:pt x="205613" y="86256"/>
                  <a:pt x="205613" y="88865"/>
                </a:cubicBezTo>
                <a:cubicBezTo>
                  <a:pt x="205613" y="91148"/>
                  <a:pt x="206782" y="93322"/>
                  <a:pt x="208222" y="94871"/>
                </a:cubicBezTo>
                <a:cubicBezTo>
                  <a:pt x="209744" y="96366"/>
                  <a:pt x="211972" y="97100"/>
                  <a:pt x="214255" y="97100"/>
                </a:cubicBezTo>
                <a:close/>
                <a:moveTo>
                  <a:pt x="8560" y="465578"/>
                </a:moveTo>
                <a:cubicBezTo>
                  <a:pt x="10789" y="465578"/>
                  <a:pt x="13072" y="464410"/>
                  <a:pt x="14512" y="462970"/>
                </a:cubicBezTo>
                <a:lnTo>
                  <a:pt x="14349" y="462752"/>
                </a:lnTo>
                <a:cubicBezTo>
                  <a:pt x="15844" y="461257"/>
                  <a:pt x="16795" y="459138"/>
                  <a:pt x="16795" y="456964"/>
                </a:cubicBezTo>
                <a:lnTo>
                  <a:pt x="17175" y="456964"/>
                </a:lnTo>
                <a:cubicBezTo>
                  <a:pt x="17175" y="454735"/>
                  <a:pt x="16387" y="452507"/>
                  <a:pt x="14512" y="451012"/>
                </a:cubicBezTo>
                <a:cubicBezTo>
                  <a:pt x="13615" y="450061"/>
                  <a:pt x="12338" y="449517"/>
                  <a:pt x="11006" y="449164"/>
                </a:cubicBezTo>
                <a:cubicBezTo>
                  <a:pt x="10218" y="448892"/>
                  <a:pt x="9403" y="448729"/>
                  <a:pt x="8560" y="448729"/>
                </a:cubicBezTo>
                <a:cubicBezTo>
                  <a:pt x="7718" y="448729"/>
                  <a:pt x="6957" y="448892"/>
                  <a:pt x="6169" y="449164"/>
                </a:cubicBezTo>
                <a:cubicBezTo>
                  <a:pt x="4837" y="449545"/>
                  <a:pt x="3560" y="450061"/>
                  <a:pt x="2609" y="451012"/>
                </a:cubicBezTo>
                <a:cubicBezTo>
                  <a:pt x="761" y="452507"/>
                  <a:pt x="0" y="454735"/>
                  <a:pt x="0" y="456964"/>
                </a:cubicBezTo>
                <a:cubicBezTo>
                  <a:pt x="0" y="459138"/>
                  <a:pt x="734" y="461475"/>
                  <a:pt x="2609" y="462970"/>
                </a:cubicBezTo>
                <a:cubicBezTo>
                  <a:pt x="4104" y="464410"/>
                  <a:pt x="6332" y="465578"/>
                  <a:pt x="8560" y="465578"/>
                </a:cubicBezTo>
                <a:close/>
                <a:moveTo>
                  <a:pt x="68918" y="262493"/>
                </a:moveTo>
                <a:cubicBezTo>
                  <a:pt x="71201" y="262493"/>
                  <a:pt x="72995" y="261759"/>
                  <a:pt x="74544" y="260264"/>
                </a:cubicBezTo>
                <a:cubicBezTo>
                  <a:pt x="75603" y="258715"/>
                  <a:pt x="76772" y="256921"/>
                  <a:pt x="76772" y="255073"/>
                </a:cubicBezTo>
                <a:cubicBezTo>
                  <a:pt x="76772" y="252845"/>
                  <a:pt x="75603" y="250997"/>
                  <a:pt x="74544" y="249448"/>
                </a:cubicBezTo>
                <a:cubicBezTo>
                  <a:pt x="72995" y="248334"/>
                  <a:pt x="71201" y="247274"/>
                  <a:pt x="68918" y="247274"/>
                </a:cubicBezTo>
                <a:cubicBezTo>
                  <a:pt x="66690" y="247274"/>
                  <a:pt x="64842" y="248334"/>
                  <a:pt x="63347" y="249448"/>
                </a:cubicBezTo>
                <a:cubicBezTo>
                  <a:pt x="61852" y="250997"/>
                  <a:pt x="61119" y="252845"/>
                  <a:pt x="61119" y="255073"/>
                </a:cubicBezTo>
                <a:cubicBezTo>
                  <a:pt x="61119" y="256921"/>
                  <a:pt x="61852" y="258742"/>
                  <a:pt x="63347" y="260264"/>
                </a:cubicBezTo>
                <a:cubicBezTo>
                  <a:pt x="64842" y="261759"/>
                  <a:pt x="66690" y="262493"/>
                  <a:pt x="68918" y="262493"/>
                </a:cubicBezTo>
                <a:close/>
                <a:moveTo>
                  <a:pt x="229147" y="144766"/>
                </a:moveTo>
                <a:cubicBezTo>
                  <a:pt x="229936" y="144766"/>
                  <a:pt x="230696" y="144603"/>
                  <a:pt x="231485" y="144386"/>
                </a:cubicBezTo>
                <a:cubicBezTo>
                  <a:pt x="232925" y="144060"/>
                  <a:pt x="234257" y="143489"/>
                  <a:pt x="235452" y="142538"/>
                </a:cubicBezTo>
                <a:cubicBezTo>
                  <a:pt x="236458" y="141587"/>
                  <a:pt x="236947" y="140201"/>
                  <a:pt x="237300" y="138760"/>
                </a:cubicBezTo>
                <a:cubicBezTo>
                  <a:pt x="237518" y="138081"/>
                  <a:pt x="237681" y="137320"/>
                  <a:pt x="237681" y="136586"/>
                </a:cubicBezTo>
                <a:cubicBezTo>
                  <a:pt x="237681" y="134304"/>
                  <a:pt x="236947" y="132129"/>
                  <a:pt x="235072" y="130580"/>
                </a:cubicBezTo>
                <a:cubicBezTo>
                  <a:pt x="233577" y="129086"/>
                  <a:pt x="231675" y="128026"/>
                  <a:pt x="229120" y="128026"/>
                </a:cubicBezTo>
                <a:cubicBezTo>
                  <a:pt x="226838" y="128026"/>
                  <a:pt x="224609" y="129086"/>
                  <a:pt x="223114" y="130580"/>
                </a:cubicBezTo>
                <a:cubicBezTo>
                  <a:pt x="221620" y="132129"/>
                  <a:pt x="220506" y="134304"/>
                  <a:pt x="220506" y="136586"/>
                </a:cubicBezTo>
                <a:cubicBezTo>
                  <a:pt x="220506" y="138815"/>
                  <a:pt x="221620" y="141043"/>
                  <a:pt x="223114" y="142538"/>
                </a:cubicBezTo>
                <a:cubicBezTo>
                  <a:pt x="224066" y="143489"/>
                  <a:pt x="225343" y="144033"/>
                  <a:pt x="226674" y="144386"/>
                </a:cubicBezTo>
                <a:cubicBezTo>
                  <a:pt x="227517" y="144603"/>
                  <a:pt x="228305" y="144766"/>
                  <a:pt x="229147" y="144766"/>
                </a:cubicBezTo>
                <a:close/>
                <a:moveTo>
                  <a:pt x="241377" y="779270"/>
                </a:moveTo>
                <a:lnTo>
                  <a:pt x="222055" y="748697"/>
                </a:lnTo>
                <a:cubicBezTo>
                  <a:pt x="220940" y="746795"/>
                  <a:pt x="219092" y="746469"/>
                  <a:pt x="217598" y="747583"/>
                </a:cubicBezTo>
                <a:cubicBezTo>
                  <a:pt x="216103" y="748317"/>
                  <a:pt x="215369" y="750545"/>
                  <a:pt x="216483" y="752040"/>
                </a:cubicBezTo>
                <a:lnTo>
                  <a:pt x="230235" y="774270"/>
                </a:lnTo>
                <a:cubicBezTo>
                  <a:pt x="223604" y="771253"/>
                  <a:pt x="217081" y="768210"/>
                  <a:pt x="210532" y="765139"/>
                </a:cubicBezTo>
                <a:cubicBezTo>
                  <a:pt x="207977" y="760465"/>
                  <a:pt x="204744" y="755519"/>
                  <a:pt x="201564" y="750926"/>
                </a:cubicBezTo>
                <a:cubicBezTo>
                  <a:pt x="198221" y="745735"/>
                  <a:pt x="195259" y="740463"/>
                  <a:pt x="192650" y="735626"/>
                </a:cubicBezTo>
                <a:cubicBezTo>
                  <a:pt x="191536" y="734131"/>
                  <a:pt x="189634" y="733397"/>
                  <a:pt x="188193" y="734131"/>
                </a:cubicBezTo>
                <a:cubicBezTo>
                  <a:pt x="186345" y="735245"/>
                  <a:pt x="185911" y="737093"/>
                  <a:pt x="186699" y="738642"/>
                </a:cubicBezTo>
                <a:lnTo>
                  <a:pt x="186699" y="738968"/>
                </a:lnTo>
                <a:lnTo>
                  <a:pt x="186807" y="738914"/>
                </a:lnTo>
                <a:cubicBezTo>
                  <a:pt x="189416" y="744050"/>
                  <a:pt x="192705" y="749159"/>
                  <a:pt x="195993" y="754241"/>
                </a:cubicBezTo>
                <a:cubicBezTo>
                  <a:pt x="197270" y="756198"/>
                  <a:pt x="198493" y="758182"/>
                  <a:pt x="199716" y="760030"/>
                </a:cubicBezTo>
                <a:cubicBezTo>
                  <a:pt x="192813" y="756687"/>
                  <a:pt x="186019" y="753127"/>
                  <a:pt x="179171" y="749621"/>
                </a:cubicBezTo>
                <a:cubicBezTo>
                  <a:pt x="176943" y="746333"/>
                  <a:pt x="174334" y="742664"/>
                  <a:pt x="171045" y="737474"/>
                </a:cubicBezTo>
                <a:cubicBezTo>
                  <a:pt x="168083" y="733397"/>
                  <a:pt x="165420" y="728941"/>
                  <a:pt x="162811" y="725571"/>
                </a:cubicBezTo>
                <a:cubicBezTo>
                  <a:pt x="162077" y="723723"/>
                  <a:pt x="159849" y="723342"/>
                  <a:pt x="158354" y="724456"/>
                </a:cubicBezTo>
                <a:cubicBezTo>
                  <a:pt x="156859" y="725571"/>
                  <a:pt x="156506" y="727364"/>
                  <a:pt x="157240" y="728913"/>
                </a:cubicBezTo>
                <a:cubicBezTo>
                  <a:pt x="160202" y="732990"/>
                  <a:pt x="162811" y="737093"/>
                  <a:pt x="165420" y="741224"/>
                </a:cubicBezTo>
                <a:cubicBezTo>
                  <a:pt x="165800" y="741795"/>
                  <a:pt x="166262" y="742556"/>
                  <a:pt x="166643" y="743126"/>
                </a:cubicBezTo>
                <a:cubicBezTo>
                  <a:pt x="153218" y="736006"/>
                  <a:pt x="139847" y="728587"/>
                  <a:pt x="126721" y="720679"/>
                </a:cubicBezTo>
                <a:cubicBezTo>
                  <a:pt x="125172" y="720000"/>
                  <a:pt x="122944" y="720353"/>
                  <a:pt x="122210" y="721848"/>
                </a:cubicBezTo>
                <a:cubicBezTo>
                  <a:pt x="121096" y="723342"/>
                  <a:pt x="121830" y="725571"/>
                  <a:pt x="123324" y="726304"/>
                </a:cubicBezTo>
                <a:cubicBezTo>
                  <a:pt x="137238" y="734484"/>
                  <a:pt x="151288" y="742338"/>
                  <a:pt x="165366" y="749812"/>
                </a:cubicBezTo>
                <a:cubicBezTo>
                  <a:pt x="164143" y="749975"/>
                  <a:pt x="162920" y="750029"/>
                  <a:pt x="161697" y="750138"/>
                </a:cubicBezTo>
                <a:cubicBezTo>
                  <a:pt x="156506" y="750518"/>
                  <a:pt x="151669" y="750871"/>
                  <a:pt x="146777" y="751632"/>
                </a:cubicBezTo>
                <a:cubicBezTo>
                  <a:pt x="144929" y="751632"/>
                  <a:pt x="143815" y="753480"/>
                  <a:pt x="143815" y="755356"/>
                </a:cubicBezTo>
                <a:cubicBezTo>
                  <a:pt x="144196" y="757204"/>
                  <a:pt x="146098" y="758318"/>
                  <a:pt x="147891" y="758019"/>
                </a:cubicBezTo>
                <a:cubicBezTo>
                  <a:pt x="152403" y="757231"/>
                  <a:pt x="157240" y="756905"/>
                  <a:pt x="162050" y="756470"/>
                </a:cubicBezTo>
                <a:cubicBezTo>
                  <a:pt x="166398" y="756144"/>
                  <a:pt x="171018" y="755790"/>
                  <a:pt x="175421" y="755192"/>
                </a:cubicBezTo>
                <a:cubicBezTo>
                  <a:pt x="182106" y="758644"/>
                  <a:pt x="188791" y="762095"/>
                  <a:pt x="195477" y="765383"/>
                </a:cubicBezTo>
                <a:cubicBezTo>
                  <a:pt x="193139" y="765492"/>
                  <a:pt x="190802" y="765655"/>
                  <a:pt x="188519" y="765818"/>
                </a:cubicBezTo>
                <a:cubicBezTo>
                  <a:pt x="181780" y="766199"/>
                  <a:pt x="175095" y="766552"/>
                  <a:pt x="169143" y="767313"/>
                </a:cubicBezTo>
                <a:cubicBezTo>
                  <a:pt x="167241" y="767313"/>
                  <a:pt x="166181" y="769161"/>
                  <a:pt x="166181" y="771090"/>
                </a:cubicBezTo>
                <a:cubicBezTo>
                  <a:pt x="166561" y="772884"/>
                  <a:pt x="168029" y="773998"/>
                  <a:pt x="169850" y="773645"/>
                </a:cubicBezTo>
                <a:cubicBezTo>
                  <a:pt x="175856" y="772911"/>
                  <a:pt x="182541" y="772531"/>
                  <a:pt x="188846" y="772150"/>
                </a:cubicBezTo>
                <a:cubicBezTo>
                  <a:pt x="195096" y="771824"/>
                  <a:pt x="201211" y="771417"/>
                  <a:pt x="206836" y="770764"/>
                </a:cubicBezTo>
                <a:cubicBezTo>
                  <a:pt x="214119" y="774161"/>
                  <a:pt x="221321" y="777558"/>
                  <a:pt x="228658" y="780847"/>
                </a:cubicBezTo>
                <a:lnTo>
                  <a:pt x="203385" y="787070"/>
                </a:lnTo>
                <a:cubicBezTo>
                  <a:pt x="201537" y="787396"/>
                  <a:pt x="200423" y="789298"/>
                  <a:pt x="201156" y="790793"/>
                </a:cubicBezTo>
                <a:cubicBezTo>
                  <a:pt x="201537" y="792641"/>
                  <a:pt x="203385" y="793755"/>
                  <a:pt x="204879" y="793402"/>
                </a:cubicBezTo>
                <a:lnTo>
                  <a:pt x="238279" y="785168"/>
                </a:lnTo>
                <a:cubicBezTo>
                  <a:pt x="243632" y="787559"/>
                  <a:pt x="249013" y="789896"/>
                  <a:pt x="254421" y="792179"/>
                </a:cubicBezTo>
                <a:cubicBezTo>
                  <a:pt x="245969" y="795630"/>
                  <a:pt x="230207" y="797859"/>
                  <a:pt x="229147" y="797859"/>
                </a:cubicBezTo>
                <a:cubicBezTo>
                  <a:pt x="227299" y="798294"/>
                  <a:pt x="226131" y="800141"/>
                  <a:pt x="226539" y="801935"/>
                </a:cubicBezTo>
                <a:cubicBezTo>
                  <a:pt x="226539" y="803484"/>
                  <a:pt x="228387" y="804952"/>
                  <a:pt x="230207" y="804598"/>
                </a:cubicBezTo>
                <a:cubicBezTo>
                  <a:pt x="230995" y="804598"/>
                  <a:pt x="250644" y="801582"/>
                  <a:pt x="262791" y="795793"/>
                </a:cubicBezTo>
                <a:cubicBezTo>
                  <a:pt x="266813" y="797451"/>
                  <a:pt x="270863" y="799190"/>
                  <a:pt x="274939" y="800902"/>
                </a:cubicBezTo>
                <a:cubicBezTo>
                  <a:pt x="276434" y="801582"/>
                  <a:pt x="278282" y="800902"/>
                  <a:pt x="279015" y="799054"/>
                </a:cubicBezTo>
                <a:cubicBezTo>
                  <a:pt x="279749" y="797207"/>
                  <a:pt x="279015" y="795277"/>
                  <a:pt x="277167" y="794543"/>
                </a:cubicBezTo>
                <a:cubicBezTo>
                  <a:pt x="265210" y="789624"/>
                  <a:pt x="253253" y="784461"/>
                  <a:pt x="241377" y="779270"/>
                </a:cubicBezTo>
                <a:close/>
                <a:moveTo>
                  <a:pt x="883001" y="453947"/>
                </a:moveTo>
                <a:cubicBezTo>
                  <a:pt x="883001" y="451773"/>
                  <a:pt x="880392" y="450224"/>
                  <a:pt x="878489" y="451039"/>
                </a:cubicBezTo>
                <a:cubicBezTo>
                  <a:pt x="862292" y="458621"/>
                  <a:pt x="848243" y="467481"/>
                  <a:pt x="836122" y="477481"/>
                </a:cubicBezTo>
                <a:cubicBezTo>
                  <a:pt x="835062" y="467345"/>
                  <a:pt x="833350" y="457099"/>
                  <a:pt x="830660" y="447017"/>
                </a:cubicBezTo>
                <a:cubicBezTo>
                  <a:pt x="854547" y="414270"/>
                  <a:pt x="865064" y="378969"/>
                  <a:pt x="863244" y="341493"/>
                </a:cubicBezTo>
                <a:cubicBezTo>
                  <a:pt x="861396" y="303121"/>
                  <a:pt x="847590" y="262873"/>
                  <a:pt x="822262" y="220424"/>
                </a:cubicBezTo>
                <a:cubicBezTo>
                  <a:pt x="820768" y="218196"/>
                  <a:pt x="817371" y="218196"/>
                  <a:pt x="816311" y="220805"/>
                </a:cubicBezTo>
                <a:lnTo>
                  <a:pt x="793157" y="274477"/>
                </a:lnTo>
                <a:cubicBezTo>
                  <a:pt x="791146" y="279939"/>
                  <a:pt x="789542" y="285402"/>
                  <a:pt x="788048" y="290783"/>
                </a:cubicBezTo>
                <a:cubicBezTo>
                  <a:pt x="783428" y="279043"/>
                  <a:pt x="776063" y="259041"/>
                  <a:pt x="776063" y="254367"/>
                </a:cubicBezTo>
                <a:cubicBezTo>
                  <a:pt x="776063" y="252138"/>
                  <a:pt x="776389" y="249910"/>
                  <a:pt x="776389" y="247627"/>
                </a:cubicBezTo>
                <a:cubicBezTo>
                  <a:pt x="776770" y="229800"/>
                  <a:pt x="776770" y="215261"/>
                  <a:pt x="768590" y="173518"/>
                </a:cubicBezTo>
                <a:lnTo>
                  <a:pt x="768209" y="173084"/>
                </a:lnTo>
                <a:cubicBezTo>
                  <a:pt x="756687" y="139222"/>
                  <a:pt x="722717" y="110878"/>
                  <a:pt x="694427" y="93349"/>
                </a:cubicBezTo>
                <a:cubicBezTo>
                  <a:pt x="689236" y="89626"/>
                  <a:pt x="683964" y="86664"/>
                  <a:pt x="679181" y="84055"/>
                </a:cubicBezTo>
                <a:cubicBezTo>
                  <a:pt x="674344" y="81446"/>
                  <a:pt x="669887" y="79218"/>
                  <a:pt x="666490" y="77750"/>
                </a:cubicBezTo>
                <a:cubicBezTo>
                  <a:pt x="664261" y="76636"/>
                  <a:pt x="661653" y="78131"/>
                  <a:pt x="661653" y="80305"/>
                </a:cubicBezTo>
                <a:cubicBezTo>
                  <a:pt x="661028" y="90279"/>
                  <a:pt x="661435" y="99736"/>
                  <a:pt x="662549" y="108704"/>
                </a:cubicBezTo>
                <a:cubicBezTo>
                  <a:pt x="661326" y="107916"/>
                  <a:pt x="660212" y="107100"/>
                  <a:pt x="658989" y="106421"/>
                </a:cubicBezTo>
                <a:cubicBezTo>
                  <a:pt x="656543" y="104573"/>
                  <a:pt x="653935" y="102453"/>
                  <a:pt x="650184" y="100062"/>
                </a:cubicBezTo>
                <a:cubicBezTo>
                  <a:pt x="650130" y="100008"/>
                  <a:pt x="650076" y="99953"/>
                  <a:pt x="650021" y="99953"/>
                </a:cubicBezTo>
                <a:cubicBezTo>
                  <a:pt x="649478" y="99573"/>
                  <a:pt x="636814" y="88213"/>
                  <a:pt x="630319" y="81120"/>
                </a:cubicBezTo>
                <a:cubicBezTo>
                  <a:pt x="624856" y="74652"/>
                  <a:pt x="619584" y="67967"/>
                  <a:pt x="616622" y="61852"/>
                </a:cubicBezTo>
                <a:cubicBezTo>
                  <a:pt x="616051" y="60630"/>
                  <a:pt x="615617" y="59135"/>
                  <a:pt x="614910" y="58075"/>
                </a:cubicBezTo>
                <a:lnTo>
                  <a:pt x="615019" y="58021"/>
                </a:lnTo>
                <a:cubicBezTo>
                  <a:pt x="614801" y="57803"/>
                  <a:pt x="614638" y="57640"/>
                  <a:pt x="614475" y="57450"/>
                </a:cubicBezTo>
                <a:cubicBezTo>
                  <a:pt x="614475" y="57450"/>
                  <a:pt x="614421" y="57450"/>
                  <a:pt x="614421" y="57396"/>
                </a:cubicBezTo>
                <a:lnTo>
                  <a:pt x="614366" y="57396"/>
                </a:lnTo>
                <a:cubicBezTo>
                  <a:pt x="606404" y="49053"/>
                  <a:pt x="598713" y="41416"/>
                  <a:pt x="588196" y="34187"/>
                </a:cubicBezTo>
                <a:cubicBezTo>
                  <a:pt x="577380" y="26714"/>
                  <a:pt x="564308" y="20382"/>
                  <a:pt x="546481" y="14811"/>
                </a:cubicBezTo>
                <a:cubicBezTo>
                  <a:pt x="546481" y="14811"/>
                  <a:pt x="526371" y="10735"/>
                  <a:pt x="505092" y="9185"/>
                </a:cubicBezTo>
                <a:cubicBezTo>
                  <a:pt x="486504" y="7745"/>
                  <a:pt x="467861" y="6223"/>
                  <a:pt x="452208" y="272"/>
                </a:cubicBezTo>
                <a:lnTo>
                  <a:pt x="452153" y="326"/>
                </a:lnTo>
                <a:cubicBezTo>
                  <a:pt x="451664" y="109"/>
                  <a:pt x="451202" y="0"/>
                  <a:pt x="450930" y="0"/>
                </a:cubicBezTo>
                <a:cubicBezTo>
                  <a:pt x="449137" y="435"/>
                  <a:pt x="448267" y="788"/>
                  <a:pt x="447968" y="1658"/>
                </a:cubicBezTo>
                <a:cubicBezTo>
                  <a:pt x="447642" y="2446"/>
                  <a:pt x="447425" y="2391"/>
                  <a:pt x="447751" y="3995"/>
                </a:cubicBezTo>
                <a:cubicBezTo>
                  <a:pt x="449762" y="15735"/>
                  <a:pt x="454436" y="25926"/>
                  <a:pt x="460850" y="35356"/>
                </a:cubicBezTo>
                <a:cubicBezTo>
                  <a:pt x="448267" y="41769"/>
                  <a:pt x="437342" y="48726"/>
                  <a:pt x="427994" y="55792"/>
                </a:cubicBezTo>
                <a:cubicBezTo>
                  <a:pt x="417531" y="63972"/>
                  <a:pt x="409351" y="72207"/>
                  <a:pt x="402312" y="81120"/>
                </a:cubicBezTo>
                <a:cubicBezTo>
                  <a:pt x="400818" y="82968"/>
                  <a:pt x="401932" y="85958"/>
                  <a:pt x="404487" y="86311"/>
                </a:cubicBezTo>
                <a:cubicBezTo>
                  <a:pt x="422369" y="89653"/>
                  <a:pt x="439951" y="91203"/>
                  <a:pt x="457779" y="90387"/>
                </a:cubicBezTo>
                <a:cubicBezTo>
                  <a:pt x="474764" y="89708"/>
                  <a:pt x="491748" y="87316"/>
                  <a:pt x="509957" y="83539"/>
                </a:cubicBezTo>
                <a:cubicBezTo>
                  <a:pt x="510581" y="83974"/>
                  <a:pt x="519604" y="89653"/>
                  <a:pt x="523762" y="91882"/>
                </a:cubicBezTo>
                <a:cubicBezTo>
                  <a:pt x="543763" y="102508"/>
                  <a:pt x="566238" y="108024"/>
                  <a:pt x="589636" y="107970"/>
                </a:cubicBezTo>
                <a:lnTo>
                  <a:pt x="589636" y="108024"/>
                </a:lnTo>
                <a:cubicBezTo>
                  <a:pt x="589636" y="108024"/>
                  <a:pt x="610562" y="106801"/>
                  <a:pt x="618715" y="106068"/>
                </a:cubicBezTo>
                <a:cubicBezTo>
                  <a:pt x="626949" y="105334"/>
                  <a:pt x="643445" y="104165"/>
                  <a:pt x="643662" y="104111"/>
                </a:cubicBezTo>
                <a:cubicBezTo>
                  <a:pt x="644097" y="104274"/>
                  <a:pt x="660267" y="115253"/>
                  <a:pt x="663827" y="117373"/>
                </a:cubicBezTo>
                <a:cubicBezTo>
                  <a:pt x="670621" y="155745"/>
                  <a:pt x="690214" y="184579"/>
                  <a:pt x="703639" y="200341"/>
                </a:cubicBezTo>
                <a:cubicBezTo>
                  <a:pt x="707036" y="204418"/>
                  <a:pt x="709999" y="207407"/>
                  <a:pt x="712227" y="209635"/>
                </a:cubicBezTo>
                <a:cubicBezTo>
                  <a:pt x="714455" y="211864"/>
                  <a:pt x="715950" y="213358"/>
                  <a:pt x="716684" y="213766"/>
                </a:cubicBezTo>
                <a:cubicBezTo>
                  <a:pt x="725271" y="220451"/>
                  <a:pt x="733832" y="228251"/>
                  <a:pt x="742745" y="237654"/>
                </a:cubicBezTo>
                <a:cubicBezTo>
                  <a:pt x="751659" y="246785"/>
                  <a:pt x="760111" y="257465"/>
                  <a:pt x="769296" y="268498"/>
                </a:cubicBezTo>
                <a:lnTo>
                  <a:pt x="769242" y="268553"/>
                </a:lnTo>
                <a:cubicBezTo>
                  <a:pt x="771851" y="273743"/>
                  <a:pt x="774433" y="279287"/>
                  <a:pt x="777096" y="285266"/>
                </a:cubicBezTo>
                <a:cubicBezTo>
                  <a:pt x="779949" y="291163"/>
                  <a:pt x="782558" y="297060"/>
                  <a:pt x="785113" y="301816"/>
                </a:cubicBezTo>
                <a:cubicBezTo>
                  <a:pt x="783374" y="309887"/>
                  <a:pt x="782042" y="317796"/>
                  <a:pt x="781172" y="325541"/>
                </a:cubicBezTo>
                <a:cubicBezTo>
                  <a:pt x="779678" y="338286"/>
                  <a:pt x="779433" y="350814"/>
                  <a:pt x="780004" y="362962"/>
                </a:cubicBezTo>
                <a:cubicBezTo>
                  <a:pt x="776824" y="359348"/>
                  <a:pt x="773590" y="355679"/>
                  <a:pt x="770356" y="351983"/>
                </a:cubicBezTo>
                <a:cubicBezTo>
                  <a:pt x="763291" y="344129"/>
                  <a:pt x="755817" y="335949"/>
                  <a:pt x="749132" y="327715"/>
                </a:cubicBezTo>
                <a:cubicBezTo>
                  <a:pt x="747284" y="325867"/>
                  <a:pt x="744294" y="326274"/>
                  <a:pt x="743180" y="328449"/>
                </a:cubicBezTo>
                <a:cubicBezTo>
                  <a:pt x="731603" y="361984"/>
                  <a:pt x="729429" y="391035"/>
                  <a:pt x="733832" y="416390"/>
                </a:cubicBezTo>
                <a:cubicBezTo>
                  <a:pt x="738343" y="441718"/>
                  <a:pt x="749866" y="463676"/>
                  <a:pt x="765519" y="482373"/>
                </a:cubicBezTo>
                <a:cubicBezTo>
                  <a:pt x="765519" y="482373"/>
                  <a:pt x="777830" y="492836"/>
                  <a:pt x="784162" y="498026"/>
                </a:cubicBezTo>
                <a:cubicBezTo>
                  <a:pt x="790412" y="503163"/>
                  <a:pt x="797016" y="508489"/>
                  <a:pt x="803321" y="514006"/>
                </a:cubicBezTo>
                <a:cubicBezTo>
                  <a:pt x="798538" y="521479"/>
                  <a:pt x="794353" y="529306"/>
                  <a:pt x="790847" y="537513"/>
                </a:cubicBezTo>
                <a:cubicBezTo>
                  <a:pt x="787885" y="544198"/>
                  <a:pt x="785276" y="551645"/>
                  <a:pt x="783047" y="559064"/>
                </a:cubicBezTo>
                <a:cubicBezTo>
                  <a:pt x="781879" y="563629"/>
                  <a:pt x="780928" y="568140"/>
                  <a:pt x="779977" y="572706"/>
                </a:cubicBezTo>
                <a:cubicBezTo>
                  <a:pt x="777966" y="568467"/>
                  <a:pt x="775683" y="564309"/>
                  <a:pt x="772965" y="560178"/>
                </a:cubicBezTo>
                <a:cubicBezTo>
                  <a:pt x="768508" y="552378"/>
                  <a:pt x="762937" y="545258"/>
                  <a:pt x="756198" y="537839"/>
                </a:cubicBezTo>
                <a:cubicBezTo>
                  <a:pt x="754703" y="535991"/>
                  <a:pt x="751360" y="536725"/>
                  <a:pt x="750626" y="538953"/>
                </a:cubicBezTo>
                <a:cubicBezTo>
                  <a:pt x="745789" y="555721"/>
                  <a:pt x="739811" y="571374"/>
                  <a:pt x="732745" y="586294"/>
                </a:cubicBezTo>
                <a:cubicBezTo>
                  <a:pt x="731631" y="589256"/>
                  <a:pt x="730136" y="591865"/>
                  <a:pt x="728668" y="594827"/>
                </a:cubicBezTo>
                <a:cubicBezTo>
                  <a:pt x="727608" y="597382"/>
                  <a:pt x="724592" y="602681"/>
                  <a:pt x="724592" y="602681"/>
                </a:cubicBezTo>
                <a:cubicBezTo>
                  <a:pt x="711167" y="621677"/>
                  <a:pt x="702253" y="639885"/>
                  <a:pt x="696302" y="656652"/>
                </a:cubicBezTo>
                <a:cubicBezTo>
                  <a:pt x="690296" y="673801"/>
                  <a:pt x="688067" y="690133"/>
                  <a:pt x="688448" y="705379"/>
                </a:cubicBezTo>
                <a:cubicBezTo>
                  <a:pt x="686437" y="706167"/>
                  <a:pt x="684480" y="706928"/>
                  <a:pt x="682497" y="707716"/>
                </a:cubicBezTo>
                <a:cubicBezTo>
                  <a:pt x="649749" y="721467"/>
                  <a:pt x="623633" y="741958"/>
                  <a:pt x="603469" y="769541"/>
                </a:cubicBezTo>
                <a:cubicBezTo>
                  <a:pt x="596403" y="780738"/>
                  <a:pt x="588930" y="789652"/>
                  <a:pt x="579636" y="795984"/>
                </a:cubicBezTo>
                <a:cubicBezTo>
                  <a:pt x="571836" y="800875"/>
                  <a:pt x="562922" y="804109"/>
                  <a:pt x="552514" y="805604"/>
                </a:cubicBezTo>
                <a:cubicBezTo>
                  <a:pt x="572108" y="784162"/>
                  <a:pt x="585478" y="757475"/>
                  <a:pt x="594555" y="728207"/>
                </a:cubicBezTo>
                <a:cubicBezTo>
                  <a:pt x="595343" y="725598"/>
                  <a:pt x="592762" y="722962"/>
                  <a:pt x="590098" y="724130"/>
                </a:cubicBezTo>
                <a:cubicBezTo>
                  <a:pt x="581565" y="727853"/>
                  <a:pt x="572950" y="730435"/>
                  <a:pt x="564037" y="732664"/>
                </a:cubicBezTo>
                <a:cubicBezTo>
                  <a:pt x="554688" y="734512"/>
                  <a:pt x="545774" y="735626"/>
                  <a:pt x="536073" y="736387"/>
                </a:cubicBezTo>
                <a:lnTo>
                  <a:pt x="535801" y="736387"/>
                </a:lnTo>
                <a:lnTo>
                  <a:pt x="536290" y="738670"/>
                </a:lnTo>
                <a:lnTo>
                  <a:pt x="536344" y="739566"/>
                </a:lnTo>
                <a:lnTo>
                  <a:pt x="535801" y="736387"/>
                </a:lnTo>
                <a:cubicBezTo>
                  <a:pt x="513761" y="739729"/>
                  <a:pt x="492537" y="745735"/>
                  <a:pt x="473894" y="755383"/>
                </a:cubicBezTo>
                <a:cubicBezTo>
                  <a:pt x="463594" y="760736"/>
                  <a:pt x="454001" y="767313"/>
                  <a:pt x="445223" y="775221"/>
                </a:cubicBezTo>
                <a:cubicBezTo>
                  <a:pt x="438429" y="767856"/>
                  <a:pt x="428075" y="761959"/>
                  <a:pt x="414650" y="757231"/>
                </a:cubicBezTo>
                <a:cubicBezTo>
                  <a:pt x="400111" y="752040"/>
                  <a:pt x="360271" y="746089"/>
                  <a:pt x="360271" y="746089"/>
                </a:cubicBezTo>
                <a:cubicBezTo>
                  <a:pt x="348749" y="745355"/>
                  <a:pt x="337172" y="744186"/>
                  <a:pt x="325676" y="742311"/>
                </a:cubicBezTo>
                <a:cubicBezTo>
                  <a:pt x="314099" y="740871"/>
                  <a:pt x="302523" y="738642"/>
                  <a:pt x="290973" y="735626"/>
                </a:cubicBezTo>
                <a:cubicBezTo>
                  <a:pt x="288364" y="735245"/>
                  <a:pt x="286135" y="737854"/>
                  <a:pt x="287250" y="740463"/>
                </a:cubicBezTo>
                <a:cubicBezTo>
                  <a:pt x="298066" y="762448"/>
                  <a:pt x="315214" y="779216"/>
                  <a:pt x="335704" y="793375"/>
                </a:cubicBezTo>
                <a:cubicBezTo>
                  <a:pt x="343232" y="798484"/>
                  <a:pt x="351303" y="803131"/>
                  <a:pt x="359701" y="807588"/>
                </a:cubicBezTo>
                <a:cubicBezTo>
                  <a:pt x="357418" y="806963"/>
                  <a:pt x="355190" y="806310"/>
                  <a:pt x="352852" y="805685"/>
                </a:cubicBezTo>
                <a:cubicBezTo>
                  <a:pt x="333965" y="800114"/>
                  <a:pt x="315159" y="793837"/>
                  <a:pt x="296653" y="787206"/>
                </a:cubicBezTo>
                <a:cubicBezTo>
                  <a:pt x="263362" y="756959"/>
                  <a:pt x="229664" y="734022"/>
                  <a:pt x="195286" y="720000"/>
                </a:cubicBezTo>
                <a:cubicBezTo>
                  <a:pt x="192786" y="718940"/>
                  <a:pt x="190286" y="718097"/>
                  <a:pt x="187813" y="717092"/>
                </a:cubicBezTo>
                <a:cubicBezTo>
                  <a:pt x="188085" y="701900"/>
                  <a:pt x="186590" y="686736"/>
                  <a:pt x="182622" y="670811"/>
                </a:cubicBezTo>
                <a:cubicBezTo>
                  <a:pt x="178165" y="654397"/>
                  <a:pt x="170719" y="637276"/>
                  <a:pt x="158789" y="619802"/>
                </a:cubicBezTo>
                <a:cubicBezTo>
                  <a:pt x="158789" y="619802"/>
                  <a:pt x="144984" y="601866"/>
                  <a:pt x="138679" y="591838"/>
                </a:cubicBezTo>
                <a:cubicBezTo>
                  <a:pt x="132374" y="581375"/>
                  <a:pt x="126368" y="570233"/>
                  <a:pt x="121585" y="557542"/>
                </a:cubicBezTo>
                <a:cubicBezTo>
                  <a:pt x="120417" y="555313"/>
                  <a:pt x="116693" y="554933"/>
                  <a:pt x="115579" y="557216"/>
                </a:cubicBezTo>
                <a:cubicBezTo>
                  <a:pt x="109954" y="567135"/>
                  <a:pt x="105932" y="577815"/>
                  <a:pt x="103486" y="589338"/>
                </a:cubicBezTo>
                <a:cubicBezTo>
                  <a:pt x="94681" y="566564"/>
                  <a:pt x="81718" y="545177"/>
                  <a:pt x="64570" y="525474"/>
                </a:cubicBezTo>
                <a:cubicBezTo>
                  <a:pt x="93540" y="498516"/>
                  <a:pt x="113840" y="469329"/>
                  <a:pt x="124113" y="438701"/>
                </a:cubicBezTo>
                <a:cubicBezTo>
                  <a:pt x="134929" y="407395"/>
                  <a:pt x="135689" y="374213"/>
                  <a:pt x="126341" y="339237"/>
                </a:cubicBezTo>
                <a:cubicBezTo>
                  <a:pt x="125960" y="337009"/>
                  <a:pt x="123379" y="336221"/>
                  <a:pt x="121884" y="337009"/>
                </a:cubicBezTo>
                <a:cubicBezTo>
                  <a:pt x="113704" y="340732"/>
                  <a:pt x="106231" y="345923"/>
                  <a:pt x="99165" y="352255"/>
                </a:cubicBezTo>
                <a:cubicBezTo>
                  <a:pt x="93920" y="356929"/>
                  <a:pt x="88865" y="362500"/>
                  <a:pt x="84245" y="368669"/>
                </a:cubicBezTo>
                <a:cubicBezTo>
                  <a:pt x="83675" y="360815"/>
                  <a:pt x="82696" y="352961"/>
                  <a:pt x="81637" y="344890"/>
                </a:cubicBezTo>
                <a:cubicBezTo>
                  <a:pt x="80903" y="339645"/>
                  <a:pt x="79789" y="329590"/>
                  <a:pt x="79789" y="329590"/>
                </a:cubicBezTo>
                <a:cubicBezTo>
                  <a:pt x="78131" y="323231"/>
                  <a:pt x="76500" y="317279"/>
                  <a:pt x="74951" y="311708"/>
                </a:cubicBezTo>
                <a:cubicBezTo>
                  <a:pt x="78185" y="307251"/>
                  <a:pt x="79952" y="303854"/>
                  <a:pt x="81256" y="300512"/>
                </a:cubicBezTo>
                <a:cubicBezTo>
                  <a:pt x="82751" y="297169"/>
                  <a:pt x="88050" y="288147"/>
                  <a:pt x="88159" y="287657"/>
                </a:cubicBezTo>
                <a:cubicBezTo>
                  <a:pt x="117563" y="269015"/>
                  <a:pt x="144630" y="241594"/>
                  <a:pt x="164333" y="211483"/>
                </a:cubicBezTo>
                <a:cubicBezTo>
                  <a:pt x="168110" y="205477"/>
                  <a:pt x="171806" y="199553"/>
                  <a:pt x="175149" y="193601"/>
                </a:cubicBezTo>
                <a:cubicBezTo>
                  <a:pt x="178492" y="187242"/>
                  <a:pt x="181454" y="181291"/>
                  <a:pt x="184117" y="175339"/>
                </a:cubicBezTo>
                <a:cubicBezTo>
                  <a:pt x="184117" y="175339"/>
                  <a:pt x="193928" y="143109"/>
                  <a:pt x="196156" y="129575"/>
                </a:cubicBezTo>
                <a:cubicBezTo>
                  <a:pt x="201211" y="126721"/>
                  <a:pt x="206238" y="124221"/>
                  <a:pt x="211293" y="122047"/>
                </a:cubicBezTo>
                <a:cubicBezTo>
                  <a:pt x="216429" y="119438"/>
                  <a:pt x="222027" y="116911"/>
                  <a:pt x="227544" y="113595"/>
                </a:cubicBezTo>
                <a:cubicBezTo>
                  <a:pt x="235561" y="114139"/>
                  <a:pt x="242980" y="113813"/>
                  <a:pt x="250780" y="113487"/>
                </a:cubicBezTo>
                <a:cubicBezTo>
                  <a:pt x="258579" y="113106"/>
                  <a:pt x="266080" y="112699"/>
                  <a:pt x="274232" y="113106"/>
                </a:cubicBezTo>
                <a:cubicBezTo>
                  <a:pt x="291761" y="113786"/>
                  <a:pt x="308474" y="112318"/>
                  <a:pt x="324127" y="107861"/>
                </a:cubicBezTo>
                <a:cubicBezTo>
                  <a:pt x="339781" y="103785"/>
                  <a:pt x="354320" y="96719"/>
                  <a:pt x="367718" y="85523"/>
                </a:cubicBezTo>
                <a:cubicBezTo>
                  <a:pt x="380762" y="74000"/>
                  <a:pt x="391225" y="62423"/>
                  <a:pt x="399024" y="50493"/>
                </a:cubicBezTo>
                <a:cubicBezTo>
                  <a:pt x="406498" y="38182"/>
                  <a:pt x="411389" y="25165"/>
                  <a:pt x="412449" y="10273"/>
                </a:cubicBezTo>
                <a:cubicBezTo>
                  <a:pt x="412830" y="8044"/>
                  <a:pt x="410221" y="6196"/>
                  <a:pt x="407992" y="6930"/>
                </a:cubicBezTo>
                <a:cubicBezTo>
                  <a:pt x="387502" y="15164"/>
                  <a:pt x="365516" y="19974"/>
                  <a:pt x="343504" y="24812"/>
                </a:cubicBezTo>
                <a:cubicBezTo>
                  <a:pt x="336085" y="26306"/>
                  <a:pt x="328204" y="28209"/>
                  <a:pt x="320404" y="30057"/>
                </a:cubicBezTo>
                <a:lnTo>
                  <a:pt x="320404" y="30111"/>
                </a:lnTo>
                <a:cubicBezTo>
                  <a:pt x="293799" y="35356"/>
                  <a:pt x="274504" y="46090"/>
                  <a:pt x="259313" y="59841"/>
                </a:cubicBezTo>
                <a:cubicBezTo>
                  <a:pt x="244230" y="73810"/>
                  <a:pt x="233142" y="90306"/>
                  <a:pt x="223604" y="108296"/>
                </a:cubicBezTo>
                <a:cubicBezTo>
                  <a:pt x="218603" y="111068"/>
                  <a:pt x="213630" y="113595"/>
                  <a:pt x="208276" y="116041"/>
                </a:cubicBezTo>
                <a:cubicBezTo>
                  <a:pt x="204771" y="117590"/>
                  <a:pt x="201156" y="119330"/>
                  <a:pt x="197515" y="121150"/>
                </a:cubicBezTo>
                <a:cubicBezTo>
                  <a:pt x="198058" y="117590"/>
                  <a:pt x="198520" y="114030"/>
                  <a:pt x="199009" y="110525"/>
                </a:cubicBezTo>
                <a:cubicBezTo>
                  <a:pt x="199743" y="104519"/>
                  <a:pt x="200857" y="97779"/>
                  <a:pt x="201618" y="91828"/>
                </a:cubicBezTo>
                <a:cubicBezTo>
                  <a:pt x="202352" y="89273"/>
                  <a:pt x="199390" y="87371"/>
                  <a:pt x="197161" y="88539"/>
                </a:cubicBezTo>
                <a:cubicBezTo>
                  <a:pt x="172214" y="99274"/>
                  <a:pt x="158055" y="111204"/>
                  <a:pt x="141261" y="125363"/>
                </a:cubicBezTo>
                <a:cubicBezTo>
                  <a:pt x="136423" y="129439"/>
                  <a:pt x="124439" y="139494"/>
                  <a:pt x="124439" y="139494"/>
                </a:cubicBezTo>
                <a:lnTo>
                  <a:pt x="124493" y="139549"/>
                </a:lnTo>
                <a:cubicBezTo>
                  <a:pt x="83186" y="178981"/>
                  <a:pt x="82397" y="236159"/>
                  <a:pt x="82017" y="276651"/>
                </a:cubicBezTo>
                <a:lnTo>
                  <a:pt x="82017" y="285782"/>
                </a:lnTo>
                <a:cubicBezTo>
                  <a:pt x="78185" y="290620"/>
                  <a:pt x="76718" y="294424"/>
                  <a:pt x="74951" y="297876"/>
                </a:cubicBezTo>
                <a:cubicBezTo>
                  <a:pt x="74326" y="299724"/>
                  <a:pt x="73565" y="301490"/>
                  <a:pt x="72451" y="303501"/>
                </a:cubicBezTo>
                <a:cubicBezTo>
                  <a:pt x="70440" y="296924"/>
                  <a:pt x="68429" y="290756"/>
                  <a:pt x="66337" y="284858"/>
                </a:cubicBezTo>
                <a:cubicBezTo>
                  <a:pt x="61499" y="272167"/>
                  <a:pt x="56689" y="260590"/>
                  <a:pt x="50357" y="248279"/>
                </a:cubicBezTo>
                <a:cubicBezTo>
                  <a:pt x="49243" y="246051"/>
                  <a:pt x="45846" y="245671"/>
                  <a:pt x="44732" y="247953"/>
                </a:cubicBezTo>
                <a:cubicBezTo>
                  <a:pt x="31361" y="269504"/>
                  <a:pt x="24975" y="287440"/>
                  <a:pt x="17936" y="307931"/>
                </a:cubicBezTo>
                <a:cubicBezTo>
                  <a:pt x="15327" y="314562"/>
                  <a:pt x="9756" y="329916"/>
                  <a:pt x="9756" y="329916"/>
                </a:cubicBezTo>
                <a:cubicBezTo>
                  <a:pt x="-5163" y="386496"/>
                  <a:pt x="20165" y="440957"/>
                  <a:pt x="37666" y="478541"/>
                </a:cubicBezTo>
                <a:cubicBezTo>
                  <a:pt x="38508" y="480987"/>
                  <a:pt x="39677" y="483270"/>
                  <a:pt x="40275" y="484493"/>
                </a:cubicBezTo>
                <a:lnTo>
                  <a:pt x="40275" y="494195"/>
                </a:lnTo>
                <a:cubicBezTo>
                  <a:pt x="40275" y="495934"/>
                  <a:pt x="40275" y="497537"/>
                  <a:pt x="40112" y="500934"/>
                </a:cubicBezTo>
                <a:cubicBezTo>
                  <a:pt x="36226" y="497592"/>
                  <a:pt x="32367" y="494303"/>
                  <a:pt x="28317" y="491232"/>
                </a:cubicBezTo>
                <a:cubicBezTo>
                  <a:pt x="22013" y="486341"/>
                  <a:pt x="15300" y="481531"/>
                  <a:pt x="8207" y="476693"/>
                </a:cubicBezTo>
                <a:cubicBezTo>
                  <a:pt x="5979" y="475199"/>
                  <a:pt x="3370" y="476693"/>
                  <a:pt x="3017" y="479357"/>
                </a:cubicBezTo>
                <a:cubicBezTo>
                  <a:pt x="1169" y="517349"/>
                  <a:pt x="4511" y="550857"/>
                  <a:pt x="13778" y="578766"/>
                </a:cubicBezTo>
                <a:cubicBezTo>
                  <a:pt x="23480" y="606730"/>
                  <a:pt x="39514" y="629096"/>
                  <a:pt x="62613" y="645103"/>
                </a:cubicBezTo>
                <a:cubicBezTo>
                  <a:pt x="80876" y="657740"/>
                  <a:pt x="96149" y="671898"/>
                  <a:pt x="108432" y="687579"/>
                </a:cubicBezTo>
                <a:cubicBezTo>
                  <a:pt x="110660" y="690921"/>
                  <a:pt x="112889" y="693884"/>
                  <a:pt x="115172" y="697280"/>
                </a:cubicBezTo>
                <a:cubicBezTo>
                  <a:pt x="115552" y="697851"/>
                  <a:pt x="115960" y="698558"/>
                  <a:pt x="116395" y="699183"/>
                </a:cubicBezTo>
                <a:cubicBezTo>
                  <a:pt x="116775" y="700188"/>
                  <a:pt x="117074" y="701303"/>
                  <a:pt x="117454" y="702362"/>
                </a:cubicBezTo>
                <a:cubicBezTo>
                  <a:pt x="107590" y="701982"/>
                  <a:pt x="97643" y="702199"/>
                  <a:pt x="87561" y="703205"/>
                </a:cubicBezTo>
                <a:cubicBezTo>
                  <a:pt x="84952" y="703205"/>
                  <a:pt x="83484" y="706547"/>
                  <a:pt x="85332" y="708776"/>
                </a:cubicBezTo>
                <a:cubicBezTo>
                  <a:pt x="93866" y="717690"/>
                  <a:pt x="102100" y="727772"/>
                  <a:pt x="110660" y="738914"/>
                </a:cubicBezTo>
                <a:cubicBezTo>
                  <a:pt x="119248" y="750111"/>
                  <a:pt x="136043" y="774678"/>
                  <a:pt x="136043" y="774678"/>
                </a:cubicBezTo>
                <a:cubicBezTo>
                  <a:pt x="155419" y="797397"/>
                  <a:pt x="178519" y="810441"/>
                  <a:pt x="204200" y="816393"/>
                </a:cubicBezTo>
                <a:cubicBezTo>
                  <a:pt x="229691" y="821909"/>
                  <a:pt x="257655" y="820904"/>
                  <a:pt x="287114" y="815822"/>
                </a:cubicBezTo>
                <a:lnTo>
                  <a:pt x="380164" y="841150"/>
                </a:lnTo>
                <a:cubicBezTo>
                  <a:pt x="361576" y="851178"/>
                  <a:pt x="339237" y="858977"/>
                  <a:pt x="313393" y="864875"/>
                </a:cubicBezTo>
                <a:cubicBezTo>
                  <a:pt x="312279" y="865255"/>
                  <a:pt x="311164" y="867103"/>
                  <a:pt x="311164" y="868217"/>
                </a:cubicBezTo>
                <a:cubicBezTo>
                  <a:pt x="311164" y="870826"/>
                  <a:pt x="311164" y="873788"/>
                  <a:pt x="312279" y="876452"/>
                </a:cubicBezTo>
                <a:cubicBezTo>
                  <a:pt x="312958" y="879359"/>
                  <a:pt x="314888" y="882403"/>
                  <a:pt x="317850" y="885311"/>
                </a:cubicBezTo>
                <a:cubicBezTo>
                  <a:pt x="318230" y="885746"/>
                  <a:pt x="320133" y="886480"/>
                  <a:pt x="320459" y="886480"/>
                </a:cubicBezTo>
                <a:cubicBezTo>
                  <a:pt x="332769" y="884251"/>
                  <a:pt x="344672" y="881642"/>
                  <a:pt x="356603" y="877892"/>
                </a:cubicBezTo>
                <a:cubicBezTo>
                  <a:pt x="368913" y="874604"/>
                  <a:pt x="393480" y="864521"/>
                  <a:pt x="393480" y="864521"/>
                </a:cubicBezTo>
                <a:cubicBezTo>
                  <a:pt x="400166" y="860744"/>
                  <a:pt x="409895" y="860445"/>
                  <a:pt x="421771" y="860010"/>
                </a:cubicBezTo>
                <a:cubicBezTo>
                  <a:pt x="427776" y="859684"/>
                  <a:pt x="434081" y="859331"/>
                  <a:pt x="441527" y="858570"/>
                </a:cubicBezTo>
                <a:cubicBezTo>
                  <a:pt x="446936" y="857999"/>
                  <a:pt x="452044" y="857184"/>
                  <a:pt x="457072" y="856287"/>
                </a:cubicBezTo>
                <a:cubicBezTo>
                  <a:pt x="457453" y="856667"/>
                  <a:pt x="492972" y="867864"/>
                  <a:pt x="510853" y="871587"/>
                </a:cubicBezTo>
                <a:cubicBezTo>
                  <a:pt x="528382" y="875664"/>
                  <a:pt x="546264" y="878272"/>
                  <a:pt x="564879" y="879060"/>
                </a:cubicBezTo>
                <a:cubicBezTo>
                  <a:pt x="565613" y="879060"/>
                  <a:pt x="567053" y="878272"/>
                  <a:pt x="567488" y="877511"/>
                </a:cubicBezTo>
                <a:cubicBezTo>
                  <a:pt x="570450" y="873489"/>
                  <a:pt x="571945" y="868978"/>
                  <a:pt x="572325" y="864875"/>
                </a:cubicBezTo>
                <a:cubicBezTo>
                  <a:pt x="572706" y="860418"/>
                  <a:pt x="571945" y="856287"/>
                  <a:pt x="569716" y="851830"/>
                </a:cubicBezTo>
                <a:cubicBezTo>
                  <a:pt x="569336" y="851096"/>
                  <a:pt x="567868" y="850335"/>
                  <a:pt x="567053" y="850037"/>
                </a:cubicBezTo>
                <a:cubicBezTo>
                  <a:pt x="556291" y="848868"/>
                  <a:pt x="545068" y="847699"/>
                  <a:pt x="533926" y="845851"/>
                </a:cubicBezTo>
                <a:cubicBezTo>
                  <a:pt x="524577" y="844357"/>
                  <a:pt x="515500" y="842400"/>
                  <a:pt x="506424" y="840063"/>
                </a:cubicBezTo>
                <a:cubicBezTo>
                  <a:pt x="519387" y="833649"/>
                  <a:pt x="530828" y="825796"/>
                  <a:pt x="541019" y="816828"/>
                </a:cubicBezTo>
                <a:cubicBezTo>
                  <a:pt x="546590" y="816773"/>
                  <a:pt x="551264" y="816447"/>
                  <a:pt x="555884" y="816094"/>
                </a:cubicBezTo>
                <a:cubicBezTo>
                  <a:pt x="560939" y="815713"/>
                  <a:pt x="565966" y="815360"/>
                  <a:pt x="571021" y="815034"/>
                </a:cubicBezTo>
                <a:cubicBezTo>
                  <a:pt x="601105" y="820551"/>
                  <a:pt x="629340" y="820931"/>
                  <a:pt x="655402" y="814599"/>
                </a:cubicBezTo>
                <a:cubicBezTo>
                  <a:pt x="681464" y="808240"/>
                  <a:pt x="705297" y="795658"/>
                  <a:pt x="726902" y="775846"/>
                </a:cubicBezTo>
                <a:cubicBezTo>
                  <a:pt x="747393" y="756905"/>
                  <a:pt x="763046" y="740436"/>
                  <a:pt x="773835" y="726332"/>
                </a:cubicBezTo>
                <a:cubicBezTo>
                  <a:pt x="785031" y="712173"/>
                  <a:pt x="791363" y="700650"/>
                  <a:pt x="794325" y="690921"/>
                </a:cubicBezTo>
                <a:cubicBezTo>
                  <a:pt x="794760" y="688693"/>
                  <a:pt x="792831" y="686465"/>
                  <a:pt x="790249" y="686845"/>
                </a:cubicBezTo>
                <a:cubicBezTo>
                  <a:pt x="784080" y="688177"/>
                  <a:pt x="777993" y="689128"/>
                  <a:pt x="771878" y="690025"/>
                </a:cubicBezTo>
                <a:cubicBezTo>
                  <a:pt x="776715" y="682171"/>
                  <a:pt x="780846" y="673828"/>
                  <a:pt x="784026" y="665186"/>
                </a:cubicBezTo>
                <a:cubicBezTo>
                  <a:pt x="800005" y="658827"/>
                  <a:pt x="815604" y="651380"/>
                  <a:pt x="830850" y="634667"/>
                </a:cubicBezTo>
                <a:cubicBezTo>
                  <a:pt x="845769" y="618307"/>
                  <a:pt x="872456" y="557216"/>
                  <a:pt x="874793" y="549742"/>
                </a:cubicBezTo>
                <a:cubicBezTo>
                  <a:pt x="877185" y="542269"/>
                  <a:pt x="881859" y="503516"/>
                  <a:pt x="883028" y="479737"/>
                </a:cubicBezTo>
                <a:cubicBezTo>
                  <a:pt x="883408" y="474845"/>
                  <a:pt x="883408" y="470389"/>
                  <a:pt x="883408" y="465932"/>
                </a:cubicBezTo>
                <a:cubicBezTo>
                  <a:pt x="883354" y="461801"/>
                  <a:pt x="883354" y="457725"/>
                  <a:pt x="883001" y="453947"/>
                </a:cubicBezTo>
                <a:close/>
                <a:moveTo>
                  <a:pt x="457507" y="83675"/>
                </a:moveTo>
                <a:cubicBezTo>
                  <a:pt x="442261" y="84300"/>
                  <a:pt x="426988" y="83131"/>
                  <a:pt x="411444" y="80495"/>
                </a:cubicBezTo>
                <a:cubicBezTo>
                  <a:pt x="417341" y="73756"/>
                  <a:pt x="423972" y="67342"/>
                  <a:pt x="432206" y="60956"/>
                </a:cubicBezTo>
                <a:cubicBezTo>
                  <a:pt x="441446" y="54107"/>
                  <a:pt x="452316" y="47259"/>
                  <a:pt x="464953" y="40791"/>
                </a:cubicBezTo>
                <a:cubicBezTo>
                  <a:pt x="465497" y="41362"/>
                  <a:pt x="473405" y="50656"/>
                  <a:pt x="477237" y="54705"/>
                </a:cubicBezTo>
                <a:cubicBezTo>
                  <a:pt x="462616" y="58157"/>
                  <a:pt x="435929" y="68402"/>
                  <a:pt x="435929" y="68402"/>
                </a:cubicBezTo>
                <a:cubicBezTo>
                  <a:pt x="434081" y="69136"/>
                  <a:pt x="433320" y="71011"/>
                  <a:pt x="434081" y="72913"/>
                </a:cubicBezTo>
                <a:cubicBezTo>
                  <a:pt x="434462" y="74408"/>
                  <a:pt x="436745" y="75522"/>
                  <a:pt x="438158" y="74761"/>
                </a:cubicBezTo>
                <a:cubicBezTo>
                  <a:pt x="438158" y="74761"/>
                  <a:pt x="471964" y="61662"/>
                  <a:pt x="482808" y="60331"/>
                </a:cubicBezTo>
                <a:cubicBezTo>
                  <a:pt x="488107" y="65576"/>
                  <a:pt x="502184" y="77642"/>
                  <a:pt x="503027" y="78375"/>
                </a:cubicBezTo>
                <a:cubicBezTo>
                  <a:pt x="487455" y="81392"/>
                  <a:pt x="472318" y="83349"/>
                  <a:pt x="457507" y="83675"/>
                </a:cubicBezTo>
                <a:close/>
                <a:moveTo>
                  <a:pt x="618443" y="99274"/>
                </a:moveTo>
                <a:cubicBezTo>
                  <a:pt x="609909" y="100062"/>
                  <a:pt x="601349" y="100768"/>
                  <a:pt x="593930" y="101176"/>
                </a:cubicBezTo>
                <a:cubicBezTo>
                  <a:pt x="569662" y="101910"/>
                  <a:pt x="547323" y="96719"/>
                  <a:pt x="527213" y="85876"/>
                </a:cubicBezTo>
                <a:cubicBezTo>
                  <a:pt x="523082" y="84028"/>
                  <a:pt x="487455" y="62151"/>
                  <a:pt x="471312" y="38590"/>
                </a:cubicBezTo>
                <a:cubicBezTo>
                  <a:pt x="470823" y="38019"/>
                  <a:pt x="469464" y="36470"/>
                  <a:pt x="467073" y="32801"/>
                </a:cubicBezTo>
                <a:cubicBezTo>
                  <a:pt x="464681" y="29078"/>
                  <a:pt x="458893" y="22828"/>
                  <a:pt x="455496" y="8126"/>
                </a:cubicBezTo>
                <a:cubicBezTo>
                  <a:pt x="470796" y="12909"/>
                  <a:pt x="487618" y="14539"/>
                  <a:pt x="504440" y="15871"/>
                </a:cubicBezTo>
                <a:cubicBezTo>
                  <a:pt x="518245" y="16985"/>
                  <a:pt x="530501" y="17094"/>
                  <a:pt x="544660" y="21061"/>
                </a:cubicBezTo>
                <a:cubicBezTo>
                  <a:pt x="558873" y="25029"/>
                  <a:pt x="574499" y="32638"/>
                  <a:pt x="584582" y="39704"/>
                </a:cubicBezTo>
                <a:cubicBezTo>
                  <a:pt x="594392" y="46281"/>
                  <a:pt x="602110" y="53863"/>
                  <a:pt x="609746" y="61880"/>
                </a:cubicBezTo>
                <a:cubicBezTo>
                  <a:pt x="612518" y="69217"/>
                  <a:pt x="618660" y="77913"/>
                  <a:pt x="625563" y="85496"/>
                </a:cubicBezTo>
                <a:cubicBezTo>
                  <a:pt x="629585" y="90007"/>
                  <a:pt x="633960" y="94301"/>
                  <a:pt x="637711" y="97861"/>
                </a:cubicBezTo>
                <a:cubicBezTo>
                  <a:pt x="631188" y="98486"/>
                  <a:pt x="624721" y="99002"/>
                  <a:pt x="618443" y="99274"/>
                </a:cubicBezTo>
                <a:close/>
                <a:moveTo>
                  <a:pt x="747746" y="233088"/>
                </a:moveTo>
                <a:cubicBezTo>
                  <a:pt x="738887" y="223794"/>
                  <a:pt x="720951" y="208521"/>
                  <a:pt x="720951" y="208521"/>
                </a:cubicBezTo>
                <a:cubicBezTo>
                  <a:pt x="720516" y="208086"/>
                  <a:pt x="711982" y="199988"/>
                  <a:pt x="708640" y="196210"/>
                </a:cubicBezTo>
                <a:cubicBezTo>
                  <a:pt x="692769" y="177051"/>
                  <a:pt x="666816" y="137972"/>
                  <a:pt x="668256" y="85849"/>
                </a:cubicBezTo>
                <a:cubicBezTo>
                  <a:pt x="670702" y="87126"/>
                  <a:pt x="673311" y="88403"/>
                  <a:pt x="676219" y="89980"/>
                </a:cubicBezTo>
                <a:cubicBezTo>
                  <a:pt x="680730" y="92262"/>
                  <a:pt x="685921" y="95170"/>
                  <a:pt x="691138" y="98567"/>
                </a:cubicBezTo>
                <a:cubicBezTo>
                  <a:pt x="718206" y="115607"/>
                  <a:pt x="750790" y="143054"/>
                  <a:pt x="762095" y="174904"/>
                </a:cubicBezTo>
                <a:lnTo>
                  <a:pt x="761932" y="174959"/>
                </a:lnTo>
                <a:cubicBezTo>
                  <a:pt x="770465" y="215886"/>
                  <a:pt x="770112" y="230044"/>
                  <a:pt x="769731" y="247573"/>
                </a:cubicBezTo>
                <a:lnTo>
                  <a:pt x="769731" y="254313"/>
                </a:lnTo>
                <a:cubicBezTo>
                  <a:pt x="769731" y="255481"/>
                  <a:pt x="770112" y="257438"/>
                  <a:pt x="770682" y="259829"/>
                </a:cubicBezTo>
                <a:cubicBezTo>
                  <a:pt x="763019" y="250127"/>
                  <a:pt x="755382" y="241051"/>
                  <a:pt x="747746" y="233088"/>
                </a:cubicBezTo>
                <a:close/>
                <a:moveTo>
                  <a:pt x="263389" y="64679"/>
                </a:moveTo>
                <a:cubicBezTo>
                  <a:pt x="277928" y="51634"/>
                  <a:pt x="296571" y="41579"/>
                  <a:pt x="321872" y="36334"/>
                </a:cubicBezTo>
                <a:cubicBezTo>
                  <a:pt x="329671" y="34486"/>
                  <a:pt x="337172" y="32992"/>
                  <a:pt x="344971" y="31144"/>
                </a:cubicBezTo>
                <a:cubicBezTo>
                  <a:pt x="365516" y="26687"/>
                  <a:pt x="385626" y="22284"/>
                  <a:pt x="405220" y="15219"/>
                </a:cubicBezTo>
                <a:cubicBezTo>
                  <a:pt x="403318" y="26524"/>
                  <a:pt x="399541" y="37150"/>
                  <a:pt x="393426" y="46797"/>
                </a:cubicBezTo>
                <a:cubicBezTo>
                  <a:pt x="386007" y="58320"/>
                  <a:pt x="375897" y="69516"/>
                  <a:pt x="363288" y="80713"/>
                </a:cubicBezTo>
                <a:cubicBezTo>
                  <a:pt x="350977" y="90741"/>
                  <a:pt x="337172" y="97480"/>
                  <a:pt x="322252" y="101584"/>
                </a:cubicBezTo>
                <a:cubicBezTo>
                  <a:pt x="307333" y="105687"/>
                  <a:pt x="291353" y="107155"/>
                  <a:pt x="274531" y="106774"/>
                </a:cubicBezTo>
                <a:cubicBezTo>
                  <a:pt x="266025" y="106041"/>
                  <a:pt x="258171" y="106394"/>
                  <a:pt x="250372" y="106774"/>
                </a:cubicBezTo>
                <a:cubicBezTo>
                  <a:pt x="244203" y="107100"/>
                  <a:pt x="238007" y="107345"/>
                  <a:pt x="231675" y="107100"/>
                </a:cubicBezTo>
                <a:cubicBezTo>
                  <a:pt x="240561" y="91311"/>
                  <a:pt x="250345" y="76772"/>
                  <a:pt x="263389" y="64679"/>
                </a:cubicBezTo>
                <a:close/>
                <a:moveTo>
                  <a:pt x="88675" y="276678"/>
                </a:moveTo>
                <a:cubicBezTo>
                  <a:pt x="89056" y="236811"/>
                  <a:pt x="89409" y="180557"/>
                  <a:pt x="130390" y="142918"/>
                </a:cubicBezTo>
                <a:cubicBezTo>
                  <a:pt x="136016" y="138461"/>
                  <a:pt x="140853" y="134331"/>
                  <a:pt x="145690" y="130608"/>
                </a:cubicBezTo>
                <a:cubicBezTo>
                  <a:pt x="160827" y="117590"/>
                  <a:pt x="173763" y="106774"/>
                  <a:pt x="194308" y="97018"/>
                </a:cubicBezTo>
                <a:cubicBezTo>
                  <a:pt x="193683" y="101529"/>
                  <a:pt x="193139" y="105660"/>
                  <a:pt x="192650" y="109818"/>
                </a:cubicBezTo>
                <a:cubicBezTo>
                  <a:pt x="190041" y="128814"/>
                  <a:pt x="187405" y="147402"/>
                  <a:pt x="177731" y="172758"/>
                </a:cubicBezTo>
                <a:cubicBezTo>
                  <a:pt x="175502" y="178709"/>
                  <a:pt x="172486" y="184280"/>
                  <a:pt x="169197" y="190232"/>
                </a:cubicBezTo>
                <a:cubicBezTo>
                  <a:pt x="166235" y="196238"/>
                  <a:pt x="162458" y="202162"/>
                  <a:pt x="158735" y="207787"/>
                </a:cubicBezTo>
                <a:cubicBezTo>
                  <a:pt x="140364" y="235643"/>
                  <a:pt x="115634" y="261460"/>
                  <a:pt x="88675" y="279233"/>
                </a:cubicBezTo>
                <a:cubicBezTo>
                  <a:pt x="88675" y="278418"/>
                  <a:pt x="88675" y="277521"/>
                  <a:pt x="88675" y="276678"/>
                </a:cubicBezTo>
                <a:close/>
                <a:moveTo>
                  <a:pt x="339400" y="787804"/>
                </a:moveTo>
                <a:cubicBezTo>
                  <a:pt x="321682" y="775710"/>
                  <a:pt x="306599" y="761470"/>
                  <a:pt x="296462" y="743534"/>
                </a:cubicBezTo>
                <a:cubicBezTo>
                  <a:pt x="305920" y="745708"/>
                  <a:pt x="315295" y="747556"/>
                  <a:pt x="324915" y="749105"/>
                </a:cubicBezTo>
                <a:cubicBezTo>
                  <a:pt x="336329" y="750844"/>
                  <a:pt x="347743" y="751959"/>
                  <a:pt x="359510" y="752719"/>
                </a:cubicBezTo>
                <a:lnTo>
                  <a:pt x="359510" y="752774"/>
                </a:lnTo>
                <a:cubicBezTo>
                  <a:pt x="380382" y="755002"/>
                  <a:pt x="398318" y="758345"/>
                  <a:pt x="412422" y="763237"/>
                </a:cubicBezTo>
                <a:cubicBezTo>
                  <a:pt x="424896" y="767585"/>
                  <a:pt x="434299" y="773210"/>
                  <a:pt x="440386" y="779787"/>
                </a:cubicBezTo>
                <a:cubicBezTo>
                  <a:pt x="435549" y="784624"/>
                  <a:pt x="431038" y="789923"/>
                  <a:pt x="426798" y="795821"/>
                </a:cubicBezTo>
                <a:cubicBezTo>
                  <a:pt x="420113" y="792913"/>
                  <a:pt x="413319" y="790086"/>
                  <a:pt x="406579" y="787369"/>
                </a:cubicBezTo>
                <a:cubicBezTo>
                  <a:pt x="404188" y="782640"/>
                  <a:pt x="400274" y="777504"/>
                  <a:pt x="395655" y="772884"/>
                </a:cubicBezTo>
                <a:cubicBezTo>
                  <a:pt x="394921" y="771824"/>
                  <a:pt x="390138" y="766416"/>
                  <a:pt x="389404" y="766416"/>
                </a:cubicBezTo>
                <a:cubicBezTo>
                  <a:pt x="387964" y="765519"/>
                  <a:pt x="386279" y="765873"/>
                  <a:pt x="384838" y="766960"/>
                </a:cubicBezTo>
                <a:cubicBezTo>
                  <a:pt x="383887" y="768237"/>
                  <a:pt x="384105" y="770085"/>
                  <a:pt x="384893" y="771253"/>
                </a:cubicBezTo>
                <a:lnTo>
                  <a:pt x="384893" y="771362"/>
                </a:lnTo>
                <a:cubicBezTo>
                  <a:pt x="384893" y="771362"/>
                  <a:pt x="394296" y="781118"/>
                  <a:pt x="395763" y="782994"/>
                </a:cubicBezTo>
                <a:cubicBezTo>
                  <a:pt x="390301" y="780874"/>
                  <a:pt x="384838" y="778645"/>
                  <a:pt x="379322" y="776417"/>
                </a:cubicBezTo>
                <a:cubicBezTo>
                  <a:pt x="375381" y="768237"/>
                  <a:pt x="370734" y="762204"/>
                  <a:pt x="366223" y="758807"/>
                </a:cubicBezTo>
                <a:cubicBezTo>
                  <a:pt x="365109" y="758073"/>
                  <a:pt x="364049" y="757258"/>
                  <a:pt x="362880" y="756959"/>
                </a:cubicBezTo>
                <a:cubicBezTo>
                  <a:pt x="361766" y="756171"/>
                  <a:pt x="360652" y="755790"/>
                  <a:pt x="359538" y="755790"/>
                </a:cubicBezTo>
                <a:cubicBezTo>
                  <a:pt x="357690" y="755410"/>
                  <a:pt x="356195" y="756959"/>
                  <a:pt x="355814" y="758807"/>
                </a:cubicBezTo>
                <a:cubicBezTo>
                  <a:pt x="355434" y="760302"/>
                  <a:pt x="359538" y="762476"/>
                  <a:pt x="360271" y="762829"/>
                </a:cubicBezTo>
                <a:cubicBezTo>
                  <a:pt x="361005" y="763264"/>
                  <a:pt x="367174" y="768726"/>
                  <a:pt x="369620" y="772476"/>
                </a:cubicBezTo>
                <a:cubicBezTo>
                  <a:pt x="355869" y="766797"/>
                  <a:pt x="341819" y="761008"/>
                  <a:pt x="326736" y="755002"/>
                </a:cubicBezTo>
                <a:cubicBezTo>
                  <a:pt x="324943" y="754268"/>
                  <a:pt x="323013" y="755002"/>
                  <a:pt x="322279" y="756905"/>
                </a:cubicBezTo>
                <a:cubicBezTo>
                  <a:pt x="321546" y="758345"/>
                  <a:pt x="322660" y="760628"/>
                  <a:pt x="324127" y="760927"/>
                </a:cubicBezTo>
                <a:cubicBezTo>
                  <a:pt x="337715" y="766606"/>
                  <a:pt x="352255" y="772558"/>
                  <a:pt x="367228" y="778591"/>
                </a:cubicBezTo>
                <a:cubicBezTo>
                  <a:pt x="366332" y="778645"/>
                  <a:pt x="365381" y="778754"/>
                  <a:pt x="364375" y="778863"/>
                </a:cubicBezTo>
                <a:cubicBezTo>
                  <a:pt x="360299" y="779189"/>
                  <a:pt x="355842" y="778863"/>
                  <a:pt x="351004" y="778428"/>
                </a:cubicBezTo>
                <a:cubicBezTo>
                  <a:pt x="349102" y="778428"/>
                  <a:pt x="347662" y="779542"/>
                  <a:pt x="347662" y="781444"/>
                </a:cubicBezTo>
                <a:cubicBezTo>
                  <a:pt x="347281" y="783238"/>
                  <a:pt x="348776" y="784787"/>
                  <a:pt x="350570" y="785168"/>
                </a:cubicBezTo>
                <a:cubicBezTo>
                  <a:pt x="355461" y="785548"/>
                  <a:pt x="360271" y="785548"/>
                  <a:pt x="364728" y="785548"/>
                </a:cubicBezTo>
                <a:cubicBezTo>
                  <a:pt x="369511" y="785168"/>
                  <a:pt x="374240" y="784379"/>
                  <a:pt x="378262" y="782994"/>
                </a:cubicBezTo>
                <a:cubicBezTo>
                  <a:pt x="384322" y="785439"/>
                  <a:pt x="390410" y="787885"/>
                  <a:pt x="396578" y="790277"/>
                </a:cubicBezTo>
                <a:cubicBezTo>
                  <a:pt x="394350" y="791065"/>
                  <a:pt x="392067" y="791717"/>
                  <a:pt x="389730" y="792233"/>
                </a:cubicBezTo>
                <a:cubicBezTo>
                  <a:pt x="384838" y="793021"/>
                  <a:pt x="379648" y="793728"/>
                  <a:pt x="374811" y="794081"/>
                </a:cubicBezTo>
                <a:cubicBezTo>
                  <a:pt x="372963" y="794081"/>
                  <a:pt x="371468" y="795630"/>
                  <a:pt x="371848" y="797424"/>
                </a:cubicBezTo>
                <a:cubicBezTo>
                  <a:pt x="371848" y="799272"/>
                  <a:pt x="373343" y="800821"/>
                  <a:pt x="375137" y="800821"/>
                </a:cubicBezTo>
                <a:cubicBezTo>
                  <a:pt x="380382" y="800440"/>
                  <a:pt x="386007" y="799652"/>
                  <a:pt x="391225" y="798538"/>
                </a:cubicBezTo>
                <a:cubicBezTo>
                  <a:pt x="396062" y="797533"/>
                  <a:pt x="400519" y="795821"/>
                  <a:pt x="405030" y="793810"/>
                </a:cubicBezTo>
                <a:cubicBezTo>
                  <a:pt x="411145" y="796364"/>
                  <a:pt x="417286" y="798864"/>
                  <a:pt x="423401" y="801283"/>
                </a:cubicBezTo>
                <a:cubicBezTo>
                  <a:pt x="419433" y="808403"/>
                  <a:pt x="414379" y="814980"/>
                  <a:pt x="408264" y="820931"/>
                </a:cubicBezTo>
                <a:cubicBezTo>
                  <a:pt x="405193" y="820143"/>
                  <a:pt x="402095" y="819273"/>
                  <a:pt x="399024" y="818485"/>
                </a:cubicBezTo>
                <a:cubicBezTo>
                  <a:pt x="377419" y="809789"/>
                  <a:pt x="357065" y="799897"/>
                  <a:pt x="339400" y="787804"/>
                </a:cubicBezTo>
                <a:close/>
                <a:moveTo>
                  <a:pt x="84572" y="379485"/>
                </a:moveTo>
                <a:cubicBezTo>
                  <a:pt x="84680" y="379322"/>
                  <a:pt x="84843" y="379268"/>
                  <a:pt x="84952" y="379105"/>
                </a:cubicBezTo>
                <a:cubicBezTo>
                  <a:pt x="90577" y="370136"/>
                  <a:pt x="96882" y="363125"/>
                  <a:pt x="103214" y="357119"/>
                </a:cubicBezTo>
                <a:cubicBezTo>
                  <a:pt x="108840" y="352119"/>
                  <a:pt x="114791" y="348205"/>
                  <a:pt x="120933" y="344863"/>
                </a:cubicBezTo>
                <a:cubicBezTo>
                  <a:pt x="128732" y="377175"/>
                  <a:pt x="127727" y="407503"/>
                  <a:pt x="118107" y="436473"/>
                </a:cubicBezTo>
                <a:cubicBezTo>
                  <a:pt x="107753" y="466367"/>
                  <a:pt x="88267" y="494385"/>
                  <a:pt x="60032" y="520610"/>
                </a:cubicBezTo>
                <a:cubicBezTo>
                  <a:pt x="58184" y="518544"/>
                  <a:pt x="56146" y="516479"/>
                  <a:pt x="54189" y="514441"/>
                </a:cubicBezTo>
                <a:cubicBezTo>
                  <a:pt x="59298" y="506098"/>
                  <a:pt x="64325" y="497238"/>
                  <a:pt x="69217" y="487890"/>
                </a:cubicBezTo>
                <a:cubicBezTo>
                  <a:pt x="69271" y="487890"/>
                  <a:pt x="69271" y="487890"/>
                  <a:pt x="69326" y="487890"/>
                </a:cubicBezTo>
                <a:cubicBezTo>
                  <a:pt x="73348" y="485281"/>
                  <a:pt x="73348" y="485281"/>
                  <a:pt x="73783" y="485281"/>
                </a:cubicBezTo>
                <a:cubicBezTo>
                  <a:pt x="78620" y="481884"/>
                  <a:pt x="83811" y="478922"/>
                  <a:pt x="88648" y="475932"/>
                </a:cubicBezTo>
                <a:cubicBezTo>
                  <a:pt x="90197" y="474818"/>
                  <a:pt x="90550" y="472970"/>
                  <a:pt x="89816" y="471421"/>
                </a:cubicBezTo>
                <a:cubicBezTo>
                  <a:pt x="88648" y="469981"/>
                  <a:pt x="86800" y="469247"/>
                  <a:pt x="85305" y="470361"/>
                </a:cubicBezTo>
                <a:cubicBezTo>
                  <a:pt x="81582" y="472590"/>
                  <a:pt x="78240" y="474601"/>
                  <a:pt x="75006" y="476612"/>
                </a:cubicBezTo>
                <a:cubicBezTo>
                  <a:pt x="78348" y="469818"/>
                  <a:pt x="81637" y="462861"/>
                  <a:pt x="84816" y="455605"/>
                </a:cubicBezTo>
                <a:cubicBezTo>
                  <a:pt x="88104" y="453050"/>
                  <a:pt x="91338" y="450931"/>
                  <a:pt x="94273" y="449083"/>
                </a:cubicBezTo>
                <a:cubicBezTo>
                  <a:pt x="97616" y="447588"/>
                  <a:pt x="100578" y="446120"/>
                  <a:pt x="103568" y="445414"/>
                </a:cubicBezTo>
                <a:cubicBezTo>
                  <a:pt x="105416" y="444979"/>
                  <a:pt x="106584" y="443131"/>
                  <a:pt x="106176" y="441636"/>
                </a:cubicBezTo>
                <a:cubicBezTo>
                  <a:pt x="105796" y="439788"/>
                  <a:pt x="103948" y="438674"/>
                  <a:pt x="102100" y="439027"/>
                </a:cubicBezTo>
                <a:cubicBezTo>
                  <a:pt x="98377" y="440142"/>
                  <a:pt x="95034" y="441256"/>
                  <a:pt x="91338" y="443539"/>
                </a:cubicBezTo>
                <a:cubicBezTo>
                  <a:pt x="90768" y="443756"/>
                  <a:pt x="90224" y="444164"/>
                  <a:pt x="89626" y="444490"/>
                </a:cubicBezTo>
                <a:cubicBezTo>
                  <a:pt x="91800" y="439381"/>
                  <a:pt x="93866" y="434081"/>
                  <a:pt x="95985" y="428673"/>
                </a:cubicBezTo>
                <a:cubicBezTo>
                  <a:pt x="96040" y="428619"/>
                  <a:pt x="96094" y="428619"/>
                  <a:pt x="96149" y="428565"/>
                </a:cubicBezTo>
                <a:cubicBezTo>
                  <a:pt x="97942" y="426391"/>
                  <a:pt x="100225" y="424488"/>
                  <a:pt x="103214" y="422260"/>
                </a:cubicBezTo>
                <a:cubicBezTo>
                  <a:pt x="106611" y="420412"/>
                  <a:pt x="109899" y="418537"/>
                  <a:pt x="114030" y="416689"/>
                </a:cubicBezTo>
                <a:cubicBezTo>
                  <a:pt x="115878" y="415955"/>
                  <a:pt x="116259" y="413727"/>
                  <a:pt x="115525" y="412232"/>
                </a:cubicBezTo>
                <a:cubicBezTo>
                  <a:pt x="114791" y="410384"/>
                  <a:pt x="112862" y="409949"/>
                  <a:pt x="111394" y="410737"/>
                </a:cubicBezTo>
                <a:cubicBezTo>
                  <a:pt x="107155" y="412477"/>
                  <a:pt x="103595" y="414569"/>
                  <a:pt x="100361" y="416743"/>
                </a:cubicBezTo>
                <a:cubicBezTo>
                  <a:pt x="102154" y="411444"/>
                  <a:pt x="103866" y="406063"/>
                  <a:pt x="105497" y="400872"/>
                </a:cubicBezTo>
                <a:cubicBezTo>
                  <a:pt x="105769" y="400709"/>
                  <a:pt x="106041" y="400601"/>
                  <a:pt x="106176" y="400302"/>
                </a:cubicBezTo>
                <a:cubicBezTo>
                  <a:pt x="108024" y="398073"/>
                  <a:pt x="109899" y="395845"/>
                  <a:pt x="111802" y="394350"/>
                </a:cubicBezTo>
                <a:cubicBezTo>
                  <a:pt x="114030" y="392448"/>
                  <a:pt x="115878" y="390953"/>
                  <a:pt x="118433" y="389513"/>
                </a:cubicBezTo>
                <a:cubicBezTo>
                  <a:pt x="119982" y="388779"/>
                  <a:pt x="120335" y="386850"/>
                  <a:pt x="119601" y="385056"/>
                </a:cubicBezTo>
                <a:cubicBezTo>
                  <a:pt x="118868" y="383507"/>
                  <a:pt x="116992" y="383154"/>
                  <a:pt x="115144" y="383888"/>
                </a:cubicBezTo>
                <a:cubicBezTo>
                  <a:pt x="113296" y="384947"/>
                  <a:pt x="111530" y="386225"/>
                  <a:pt x="109845" y="387502"/>
                </a:cubicBezTo>
                <a:cubicBezTo>
                  <a:pt x="110905" y="384051"/>
                  <a:pt x="111856" y="380545"/>
                  <a:pt x="112862" y="377202"/>
                </a:cubicBezTo>
                <a:cubicBezTo>
                  <a:pt x="113296" y="375354"/>
                  <a:pt x="112182" y="373479"/>
                  <a:pt x="110307" y="373126"/>
                </a:cubicBezTo>
                <a:cubicBezTo>
                  <a:pt x="108758" y="372392"/>
                  <a:pt x="106910" y="373506"/>
                  <a:pt x="106176" y="375354"/>
                </a:cubicBezTo>
                <a:cubicBezTo>
                  <a:pt x="104328" y="383154"/>
                  <a:pt x="102100" y="390600"/>
                  <a:pt x="99872" y="397693"/>
                </a:cubicBezTo>
                <a:cubicBezTo>
                  <a:pt x="97263" y="405112"/>
                  <a:pt x="95034" y="412232"/>
                  <a:pt x="92398" y="419298"/>
                </a:cubicBezTo>
                <a:cubicBezTo>
                  <a:pt x="79598" y="454382"/>
                  <a:pt x="64652" y="484466"/>
                  <a:pt x="49297" y="509522"/>
                </a:cubicBezTo>
                <a:cubicBezTo>
                  <a:pt x="48400" y="508679"/>
                  <a:pt x="47558" y="507728"/>
                  <a:pt x="46580" y="506859"/>
                </a:cubicBezTo>
                <a:cubicBezTo>
                  <a:pt x="46308" y="506587"/>
                  <a:pt x="46580" y="490444"/>
                  <a:pt x="46960" y="484194"/>
                </a:cubicBezTo>
                <a:cubicBezTo>
                  <a:pt x="52422" y="475008"/>
                  <a:pt x="57531" y="463323"/>
                  <a:pt x="62613" y="451719"/>
                </a:cubicBezTo>
                <a:cubicBezTo>
                  <a:pt x="65902" y="443973"/>
                  <a:pt x="73076" y="429000"/>
                  <a:pt x="73076" y="429000"/>
                </a:cubicBezTo>
                <a:cubicBezTo>
                  <a:pt x="81963" y="411743"/>
                  <a:pt x="84626" y="395655"/>
                  <a:pt x="84572" y="379485"/>
                </a:cubicBezTo>
                <a:close/>
                <a:moveTo>
                  <a:pt x="15952" y="331764"/>
                </a:moveTo>
                <a:lnTo>
                  <a:pt x="16061" y="331818"/>
                </a:lnTo>
                <a:cubicBezTo>
                  <a:pt x="19023" y="324399"/>
                  <a:pt x="21632" y="316844"/>
                  <a:pt x="23860" y="310159"/>
                </a:cubicBezTo>
                <a:cubicBezTo>
                  <a:pt x="30328" y="291843"/>
                  <a:pt x="36226" y="275618"/>
                  <a:pt x="47096" y="256758"/>
                </a:cubicBezTo>
                <a:cubicBezTo>
                  <a:pt x="52096" y="266786"/>
                  <a:pt x="56173" y="276651"/>
                  <a:pt x="60004" y="287060"/>
                </a:cubicBezTo>
                <a:cubicBezTo>
                  <a:pt x="64461" y="299751"/>
                  <a:pt x="68918" y="313909"/>
                  <a:pt x="73375" y="331003"/>
                </a:cubicBezTo>
                <a:lnTo>
                  <a:pt x="73429" y="331003"/>
                </a:lnTo>
                <a:cubicBezTo>
                  <a:pt x="73864" y="336112"/>
                  <a:pt x="74544" y="340814"/>
                  <a:pt x="75277" y="345597"/>
                </a:cubicBezTo>
                <a:cubicBezTo>
                  <a:pt x="78620" y="373153"/>
                  <a:pt x="81582" y="398454"/>
                  <a:pt x="67423" y="425630"/>
                </a:cubicBezTo>
                <a:cubicBezTo>
                  <a:pt x="67423" y="425630"/>
                  <a:pt x="60004" y="441283"/>
                  <a:pt x="56662" y="449083"/>
                </a:cubicBezTo>
                <a:cubicBezTo>
                  <a:pt x="52368" y="458839"/>
                  <a:pt x="48156" y="468187"/>
                  <a:pt x="43862" y="476259"/>
                </a:cubicBezTo>
                <a:cubicBezTo>
                  <a:pt x="43808" y="476041"/>
                  <a:pt x="1603" y="386007"/>
                  <a:pt x="15952" y="331764"/>
                </a:cubicBezTo>
                <a:close/>
                <a:moveTo>
                  <a:pt x="66309" y="639504"/>
                </a:moveTo>
                <a:cubicBezTo>
                  <a:pt x="44324" y="624585"/>
                  <a:pt x="29432" y="603415"/>
                  <a:pt x="20137" y="576565"/>
                </a:cubicBezTo>
                <a:cubicBezTo>
                  <a:pt x="11686" y="550884"/>
                  <a:pt x="8289" y="520474"/>
                  <a:pt x="9512" y="485743"/>
                </a:cubicBezTo>
                <a:cubicBezTo>
                  <a:pt x="14566" y="489249"/>
                  <a:pt x="19431" y="492809"/>
                  <a:pt x="24214" y="496477"/>
                </a:cubicBezTo>
                <a:cubicBezTo>
                  <a:pt x="30573" y="501369"/>
                  <a:pt x="36525" y="506560"/>
                  <a:pt x="42096" y="511397"/>
                </a:cubicBezTo>
                <a:cubicBezTo>
                  <a:pt x="70386" y="538193"/>
                  <a:pt x="89816" y="567977"/>
                  <a:pt x="100578" y="600833"/>
                </a:cubicBezTo>
                <a:cubicBezTo>
                  <a:pt x="100687" y="601404"/>
                  <a:pt x="101013" y="601893"/>
                  <a:pt x="101366" y="602273"/>
                </a:cubicBezTo>
                <a:cubicBezTo>
                  <a:pt x="100687" y="608850"/>
                  <a:pt x="100361" y="615644"/>
                  <a:pt x="100578" y="622764"/>
                </a:cubicBezTo>
                <a:cubicBezTo>
                  <a:pt x="101122" y="640293"/>
                  <a:pt x="104519" y="659289"/>
                  <a:pt x="110280" y="679779"/>
                </a:cubicBezTo>
                <a:cubicBezTo>
                  <a:pt x="98214" y="664995"/>
                  <a:pt x="83729" y="651462"/>
                  <a:pt x="66309" y="639504"/>
                </a:cubicBezTo>
                <a:close/>
                <a:moveTo>
                  <a:pt x="107291" y="622356"/>
                </a:moveTo>
                <a:cubicBezTo>
                  <a:pt x="106666" y="601594"/>
                  <a:pt x="110117" y="583142"/>
                  <a:pt x="117916" y="566673"/>
                </a:cubicBezTo>
                <a:cubicBezTo>
                  <a:pt x="122482" y="577081"/>
                  <a:pt x="127482" y="586511"/>
                  <a:pt x="133053" y="595181"/>
                </a:cubicBezTo>
                <a:cubicBezTo>
                  <a:pt x="139358" y="605589"/>
                  <a:pt x="146424" y="614937"/>
                  <a:pt x="153544" y="623525"/>
                </a:cubicBezTo>
                <a:cubicBezTo>
                  <a:pt x="164686" y="640293"/>
                  <a:pt x="171806" y="656652"/>
                  <a:pt x="176263" y="672306"/>
                </a:cubicBezTo>
                <a:cubicBezTo>
                  <a:pt x="180041" y="687062"/>
                  <a:pt x="181209" y="700868"/>
                  <a:pt x="181100" y="714619"/>
                </a:cubicBezTo>
                <a:cubicBezTo>
                  <a:pt x="175040" y="712553"/>
                  <a:pt x="168953" y="710787"/>
                  <a:pt x="162838" y="709211"/>
                </a:cubicBezTo>
                <a:cubicBezTo>
                  <a:pt x="161724" y="706819"/>
                  <a:pt x="160773" y="704428"/>
                  <a:pt x="159713" y="702036"/>
                </a:cubicBezTo>
                <a:cubicBezTo>
                  <a:pt x="161153" y="699264"/>
                  <a:pt x="159496" y="702824"/>
                  <a:pt x="159876" y="702145"/>
                </a:cubicBezTo>
                <a:cubicBezTo>
                  <a:pt x="163599" y="693177"/>
                  <a:pt x="167295" y="683828"/>
                  <a:pt x="170692" y="675649"/>
                </a:cubicBezTo>
                <a:cubicBezTo>
                  <a:pt x="171426" y="673801"/>
                  <a:pt x="170257" y="671925"/>
                  <a:pt x="168790" y="671192"/>
                </a:cubicBezTo>
                <a:cubicBezTo>
                  <a:pt x="166942" y="670811"/>
                  <a:pt x="165067" y="671518"/>
                  <a:pt x="164333" y="673040"/>
                </a:cubicBezTo>
                <a:cubicBezTo>
                  <a:pt x="161507" y="680404"/>
                  <a:pt x="158925" y="687062"/>
                  <a:pt x="156153" y="693585"/>
                </a:cubicBezTo>
                <a:cubicBezTo>
                  <a:pt x="153544" y="687171"/>
                  <a:pt x="151044" y="680622"/>
                  <a:pt x="148680" y="674099"/>
                </a:cubicBezTo>
                <a:cubicBezTo>
                  <a:pt x="150174" y="670865"/>
                  <a:pt x="151642" y="667795"/>
                  <a:pt x="153191" y="664479"/>
                </a:cubicBezTo>
                <a:cubicBezTo>
                  <a:pt x="155419" y="659968"/>
                  <a:pt x="157267" y="655131"/>
                  <a:pt x="159142" y="651054"/>
                </a:cubicBezTo>
                <a:cubicBezTo>
                  <a:pt x="159876" y="649505"/>
                  <a:pt x="159142" y="647331"/>
                  <a:pt x="157648" y="646924"/>
                </a:cubicBezTo>
                <a:cubicBezTo>
                  <a:pt x="155800" y="646244"/>
                  <a:pt x="153925" y="646924"/>
                  <a:pt x="153191" y="648418"/>
                </a:cubicBezTo>
                <a:cubicBezTo>
                  <a:pt x="151343" y="652929"/>
                  <a:pt x="149114" y="657386"/>
                  <a:pt x="147239" y="661843"/>
                </a:cubicBezTo>
                <a:cubicBezTo>
                  <a:pt x="146669" y="663066"/>
                  <a:pt x="146125" y="664180"/>
                  <a:pt x="145581" y="665349"/>
                </a:cubicBezTo>
                <a:cubicBezTo>
                  <a:pt x="144848" y="663338"/>
                  <a:pt x="144141" y="661327"/>
                  <a:pt x="143516" y="659234"/>
                </a:cubicBezTo>
                <a:cubicBezTo>
                  <a:pt x="142293" y="655674"/>
                  <a:pt x="141179" y="652114"/>
                  <a:pt x="140065" y="648554"/>
                </a:cubicBezTo>
                <a:cubicBezTo>
                  <a:pt x="140445" y="648174"/>
                  <a:pt x="140744" y="647766"/>
                  <a:pt x="140853" y="647331"/>
                </a:cubicBezTo>
                <a:cubicBezTo>
                  <a:pt x="141233" y="644315"/>
                  <a:pt x="141967" y="641325"/>
                  <a:pt x="143081" y="637983"/>
                </a:cubicBezTo>
                <a:cubicBezTo>
                  <a:pt x="144630" y="635020"/>
                  <a:pt x="146098" y="632031"/>
                  <a:pt x="148272" y="629069"/>
                </a:cubicBezTo>
                <a:cubicBezTo>
                  <a:pt x="149440" y="627900"/>
                  <a:pt x="149440" y="625726"/>
                  <a:pt x="147891" y="624558"/>
                </a:cubicBezTo>
                <a:cubicBezTo>
                  <a:pt x="146397" y="623498"/>
                  <a:pt x="144603" y="623498"/>
                  <a:pt x="143489" y="624938"/>
                </a:cubicBezTo>
                <a:cubicBezTo>
                  <a:pt x="140472" y="628335"/>
                  <a:pt x="138597" y="632058"/>
                  <a:pt x="137130" y="635754"/>
                </a:cubicBezTo>
                <a:cubicBezTo>
                  <a:pt x="136912" y="636189"/>
                  <a:pt x="136804" y="636651"/>
                  <a:pt x="136695" y="637140"/>
                </a:cubicBezTo>
                <a:cubicBezTo>
                  <a:pt x="133869" y="627520"/>
                  <a:pt x="131396" y="618035"/>
                  <a:pt x="129276" y="608578"/>
                </a:cubicBezTo>
                <a:cubicBezTo>
                  <a:pt x="128895" y="606730"/>
                  <a:pt x="127047" y="605562"/>
                  <a:pt x="125607" y="606350"/>
                </a:cubicBezTo>
                <a:cubicBezTo>
                  <a:pt x="123705" y="606730"/>
                  <a:pt x="122591" y="608143"/>
                  <a:pt x="122944" y="610019"/>
                </a:cubicBezTo>
                <a:cubicBezTo>
                  <a:pt x="125172" y="620264"/>
                  <a:pt x="127836" y="630401"/>
                  <a:pt x="130743" y="640483"/>
                </a:cubicBezTo>
                <a:cubicBezTo>
                  <a:pt x="126912" y="638472"/>
                  <a:pt x="122890" y="635809"/>
                  <a:pt x="118840" y="632412"/>
                </a:cubicBezTo>
                <a:cubicBezTo>
                  <a:pt x="117346" y="631297"/>
                  <a:pt x="115498" y="631678"/>
                  <a:pt x="114384" y="633200"/>
                </a:cubicBezTo>
                <a:cubicBezTo>
                  <a:pt x="112834" y="634259"/>
                  <a:pt x="113269" y="636542"/>
                  <a:pt x="114764" y="637656"/>
                </a:cubicBezTo>
                <a:cubicBezTo>
                  <a:pt x="119601" y="641679"/>
                  <a:pt x="125172" y="645456"/>
                  <a:pt x="130363" y="647684"/>
                </a:cubicBezTo>
                <a:cubicBezTo>
                  <a:pt x="131423" y="648065"/>
                  <a:pt x="132374" y="648364"/>
                  <a:pt x="133189" y="648690"/>
                </a:cubicBezTo>
                <a:cubicBezTo>
                  <a:pt x="134412" y="652821"/>
                  <a:pt x="135744" y="656979"/>
                  <a:pt x="137130" y="661109"/>
                </a:cubicBezTo>
                <a:cubicBezTo>
                  <a:pt x="138027" y="663718"/>
                  <a:pt x="138923" y="666354"/>
                  <a:pt x="139847" y="669072"/>
                </a:cubicBezTo>
                <a:cubicBezTo>
                  <a:pt x="138407" y="668338"/>
                  <a:pt x="137021" y="667632"/>
                  <a:pt x="135662" y="667061"/>
                </a:cubicBezTo>
                <a:cubicBezTo>
                  <a:pt x="131532" y="664832"/>
                  <a:pt x="127808" y="662985"/>
                  <a:pt x="123732" y="661435"/>
                </a:cubicBezTo>
                <a:cubicBezTo>
                  <a:pt x="121884" y="660702"/>
                  <a:pt x="120009" y="661435"/>
                  <a:pt x="119275" y="662985"/>
                </a:cubicBezTo>
                <a:cubicBezTo>
                  <a:pt x="118895" y="664832"/>
                  <a:pt x="119656" y="666708"/>
                  <a:pt x="121123" y="667441"/>
                </a:cubicBezTo>
                <a:cubicBezTo>
                  <a:pt x="125199" y="668936"/>
                  <a:pt x="128923" y="670784"/>
                  <a:pt x="132700" y="672632"/>
                </a:cubicBezTo>
                <a:cubicBezTo>
                  <a:pt x="135825" y="674371"/>
                  <a:pt x="139059" y="676138"/>
                  <a:pt x="142837" y="677578"/>
                </a:cubicBezTo>
                <a:cubicBezTo>
                  <a:pt x="146451" y="687497"/>
                  <a:pt x="150419" y="697389"/>
                  <a:pt x="154821" y="707145"/>
                </a:cubicBezTo>
                <a:cubicBezTo>
                  <a:pt x="145364" y="705134"/>
                  <a:pt x="135880" y="703694"/>
                  <a:pt x="126314" y="702906"/>
                </a:cubicBezTo>
                <a:cubicBezTo>
                  <a:pt x="125037" y="700569"/>
                  <a:pt x="123650" y="698286"/>
                  <a:pt x="122237" y="695949"/>
                </a:cubicBezTo>
                <a:cubicBezTo>
                  <a:pt x="113079" y="668583"/>
                  <a:pt x="107970" y="644233"/>
                  <a:pt x="107291" y="622356"/>
                </a:cubicBezTo>
                <a:close/>
                <a:moveTo>
                  <a:pt x="286842" y="809028"/>
                </a:moveTo>
                <a:cubicBezTo>
                  <a:pt x="257818" y="814599"/>
                  <a:pt x="230207" y="815713"/>
                  <a:pt x="205640" y="809762"/>
                </a:cubicBezTo>
                <a:cubicBezTo>
                  <a:pt x="181236" y="804191"/>
                  <a:pt x="159360" y="791989"/>
                  <a:pt x="141152" y="770656"/>
                </a:cubicBezTo>
                <a:lnTo>
                  <a:pt x="141206" y="770656"/>
                </a:lnTo>
                <a:cubicBezTo>
                  <a:pt x="132673" y="758345"/>
                  <a:pt x="124439" y="746089"/>
                  <a:pt x="115878" y="734946"/>
                </a:cubicBezTo>
                <a:cubicBezTo>
                  <a:pt x="108758" y="725652"/>
                  <a:pt x="101665" y="716956"/>
                  <a:pt x="94599" y="709156"/>
                </a:cubicBezTo>
                <a:cubicBezTo>
                  <a:pt x="128298" y="707091"/>
                  <a:pt x="160800" y="712716"/>
                  <a:pt x="192623" y="725924"/>
                </a:cubicBezTo>
                <a:cubicBezTo>
                  <a:pt x="226539" y="740137"/>
                  <a:pt x="260019" y="762448"/>
                  <a:pt x="292848" y="792641"/>
                </a:cubicBezTo>
                <a:cubicBezTo>
                  <a:pt x="293228" y="792641"/>
                  <a:pt x="331954" y="806392"/>
                  <a:pt x="350977" y="812017"/>
                </a:cubicBezTo>
                <a:cubicBezTo>
                  <a:pt x="365843" y="816420"/>
                  <a:pt x="380653" y="820469"/>
                  <a:pt x="395573" y="824382"/>
                </a:cubicBezTo>
                <a:cubicBezTo>
                  <a:pt x="397584" y="825225"/>
                  <a:pt x="399649" y="826095"/>
                  <a:pt x="401688" y="826883"/>
                </a:cubicBezTo>
                <a:cubicBezTo>
                  <a:pt x="397502" y="830334"/>
                  <a:pt x="393046" y="833568"/>
                  <a:pt x="388154" y="836584"/>
                </a:cubicBezTo>
                <a:lnTo>
                  <a:pt x="286842" y="809028"/>
                </a:lnTo>
                <a:close/>
                <a:moveTo>
                  <a:pt x="532784" y="852238"/>
                </a:moveTo>
                <a:cubicBezTo>
                  <a:pt x="543030" y="854031"/>
                  <a:pt x="553846" y="855417"/>
                  <a:pt x="564471" y="856532"/>
                </a:cubicBezTo>
                <a:cubicBezTo>
                  <a:pt x="565640" y="859195"/>
                  <a:pt x="565966" y="861722"/>
                  <a:pt x="565966" y="864168"/>
                </a:cubicBezTo>
                <a:cubicBezTo>
                  <a:pt x="565640" y="866940"/>
                  <a:pt x="564526" y="869359"/>
                  <a:pt x="563140" y="872294"/>
                </a:cubicBezTo>
                <a:cubicBezTo>
                  <a:pt x="545883" y="871451"/>
                  <a:pt x="528898" y="868897"/>
                  <a:pt x="511913" y="865282"/>
                </a:cubicBezTo>
                <a:cubicBezTo>
                  <a:pt x="497537" y="862157"/>
                  <a:pt x="483134" y="858162"/>
                  <a:pt x="468758" y="853705"/>
                </a:cubicBezTo>
                <a:cubicBezTo>
                  <a:pt x="479112" y="851205"/>
                  <a:pt x="488786" y="848026"/>
                  <a:pt x="497754" y="844194"/>
                </a:cubicBezTo>
                <a:cubicBezTo>
                  <a:pt x="498189" y="844737"/>
                  <a:pt x="498651" y="845199"/>
                  <a:pt x="499303" y="845525"/>
                </a:cubicBezTo>
                <a:cubicBezTo>
                  <a:pt x="510473" y="848161"/>
                  <a:pt x="521642" y="850390"/>
                  <a:pt x="532784" y="852238"/>
                </a:cubicBezTo>
                <a:close/>
                <a:moveTo>
                  <a:pt x="538736" y="809789"/>
                </a:moveTo>
                <a:cubicBezTo>
                  <a:pt x="515283" y="832128"/>
                  <a:pt x="483215" y="847428"/>
                  <a:pt x="440739" y="852265"/>
                </a:cubicBezTo>
                <a:cubicBezTo>
                  <a:pt x="434054" y="852999"/>
                  <a:pt x="427314" y="852999"/>
                  <a:pt x="421363" y="853379"/>
                </a:cubicBezTo>
                <a:cubicBezTo>
                  <a:pt x="408726" y="853760"/>
                  <a:pt x="398644" y="854493"/>
                  <a:pt x="390111" y="859005"/>
                </a:cubicBezTo>
                <a:lnTo>
                  <a:pt x="390165" y="859113"/>
                </a:lnTo>
                <a:cubicBezTo>
                  <a:pt x="378371" y="863896"/>
                  <a:pt x="366549" y="868299"/>
                  <a:pt x="354700" y="871641"/>
                </a:cubicBezTo>
                <a:cubicBezTo>
                  <a:pt x="343721" y="874821"/>
                  <a:pt x="332470" y="877593"/>
                  <a:pt x="321111" y="879495"/>
                </a:cubicBezTo>
                <a:cubicBezTo>
                  <a:pt x="319834" y="877756"/>
                  <a:pt x="318828" y="876098"/>
                  <a:pt x="318556" y="874658"/>
                </a:cubicBezTo>
                <a:cubicBezTo>
                  <a:pt x="318121" y="873326"/>
                  <a:pt x="317877" y="872103"/>
                  <a:pt x="317714" y="870935"/>
                </a:cubicBezTo>
                <a:cubicBezTo>
                  <a:pt x="345162" y="864304"/>
                  <a:pt x="368778" y="855608"/>
                  <a:pt x="387882" y="844438"/>
                </a:cubicBezTo>
                <a:cubicBezTo>
                  <a:pt x="406606" y="833459"/>
                  <a:pt x="420901" y="819817"/>
                  <a:pt x="429923" y="803131"/>
                </a:cubicBezTo>
                <a:cubicBezTo>
                  <a:pt x="430874" y="802859"/>
                  <a:pt x="431635" y="802234"/>
                  <a:pt x="431826" y="801174"/>
                </a:cubicBezTo>
                <a:cubicBezTo>
                  <a:pt x="432043" y="800739"/>
                  <a:pt x="432097" y="800169"/>
                  <a:pt x="432043" y="799625"/>
                </a:cubicBezTo>
                <a:cubicBezTo>
                  <a:pt x="444517" y="782749"/>
                  <a:pt x="459844" y="770058"/>
                  <a:pt x="477291" y="760927"/>
                </a:cubicBezTo>
                <a:cubicBezTo>
                  <a:pt x="495173" y="751632"/>
                  <a:pt x="515283" y="746061"/>
                  <a:pt x="536888" y="742719"/>
                </a:cubicBezTo>
                <a:lnTo>
                  <a:pt x="536888" y="742664"/>
                </a:lnTo>
                <a:cubicBezTo>
                  <a:pt x="546807" y="742284"/>
                  <a:pt x="555993" y="741170"/>
                  <a:pt x="565178" y="738941"/>
                </a:cubicBezTo>
                <a:cubicBezTo>
                  <a:pt x="572515" y="737283"/>
                  <a:pt x="579337" y="735001"/>
                  <a:pt x="586103" y="732528"/>
                </a:cubicBezTo>
                <a:cubicBezTo>
                  <a:pt x="575994" y="762639"/>
                  <a:pt x="560966" y="789298"/>
                  <a:pt x="538736" y="809789"/>
                </a:cubicBezTo>
                <a:close/>
                <a:moveTo>
                  <a:pt x="787613" y="326247"/>
                </a:moveTo>
                <a:cubicBezTo>
                  <a:pt x="789461" y="310159"/>
                  <a:pt x="793184" y="293826"/>
                  <a:pt x="799516" y="276678"/>
                </a:cubicBezTo>
                <a:lnTo>
                  <a:pt x="819626" y="229555"/>
                </a:lnTo>
                <a:cubicBezTo>
                  <a:pt x="842400" y="268770"/>
                  <a:pt x="855145" y="306355"/>
                  <a:pt x="856504" y="341493"/>
                </a:cubicBezTo>
                <a:cubicBezTo>
                  <a:pt x="858298" y="376251"/>
                  <a:pt x="849139" y="408699"/>
                  <a:pt x="828377" y="439109"/>
                </a:cubicBezTo>
                <a:cubicBezTo>
                  <a:pt x="827426" y="436147"/>
                  <a:pt x="826420" y="433157"/>
                  <a:pt x="825252" y="430195"/>
                </a:cubicBezTo>
                <a:cubicBezTo>
                  <a:pt x="818566" y="412368"/>
                  <a:pt x="808158" y="394513"/>
                  <a:pt x="792233" y="377066"/>
                </a:cubicBezTo>
                <a:lnTo>
                  <a:pt x="792450" y="376903"/>
                </a:lnTo>
                <a:cubicBezTo>
                  <a:pt x="790847" y="375055"/>
                  <a:pt x="789162" y="373126"/>
                  <a:pt x="787504" y="371278"/>
                </a:cubicBezTo>
                <a:cubicBezTo>
                  <a:pt x="785738" y="356766"/>
                  <a:pt x="785792" y="341792"/>
                  <a:pt x="787613" y="326247"/>
                </a:cubicBezTo>
                <a:close/>
                <a:moveTo>
                  <a:pt x="788347" y="492809"/>
                </a:moveTo>
                <a:cubicBezTo>
                  <a:pt x="782450" y="487971"/>
                  <a:pt x="776552" y="483161"/>
                  <a:pt x="770737" y="478052"/>
                </a:cubicBezTo>
                <a:cubicBezTo>
                  <a:pt x="755491" y="460225"/>
                  <a:pt x="744729" y="439408"/>
                  <a:pt x="740327" y="415194"/>
                </a:cubicBezTo>
                <a:cubicBezTo>
                  <a:pt x="736441" y="392095"/>
                  <a:pt x="738316" y="365924"/>
                  <a:pt x="747800" y="336221"/>
                </a:cubicBezTo>
                <a:cubicBezTo>
                  <a:pt x="753480" y="342961"/>
                  <a:pt x="759486" y="349646"/>
                  <a:pt x="765628" y="356385"/>
                </a:cubicBezTo>
                <a:cubicBezTo>
                  <a:pt x="770981" y="362283"/>
                  <a:pt x="776145" y="368180"/>
                  <a:pt x="781281" y="374050"/>
                </a:cubicBezTo>
                <a:cubicBezTo>
                  <a:pt x="781553" y="374620"/>
                  <a:pt x="781960" y="375110"/>
                  <a:pt x="782450" y="375436"/>
                </a:cubicBezTo>
                <a:cubicBezTo>
                  <a:pt x="783999" y="377284"/>
                  <a:pt x="785629" y="379105"/>
                  <a:pt x="787232" y="380952"/>
                </a:cubicBezTo>
                <a:lnTo>
                  <a:pt x="787232" y="381333"/>
                </a:lnTo>
                <a:cubicBezTo>
                  <a:pt x="802478" y="398100"/>
                  <a:pt x="812560" y="415194"/>
                  <a:pt x="819300" y="432777"/>
                </a:cubicBezTo>
                <a:cubicBezTo>
                  <a:pt x="825360" y="449218"/>
                  <a:pt x="828649" y="466068"/>
                  <a:pt x="829926" y="482889"/>
                </a:cubicBezTo>
                <a:cubicBezTo>
                  <a:pt x="826638" y="485852"/>
                  <a:pt x="823567" y="488950"/>
                  <a:pt x="820632" y="492075"/>
                </a:cubicBezTo>
                <a:cubicBezTo>
                  <a:pt x="815441" y="483841"/>
                  <a:pt x="810441" y="475633"/>
                  <a:pt x="805603" y="467345"/>
                </a:cubicBezTo>
                <a:cubicBezTo>
                  <a:pt x="807451" y="462453"/>
                  <a:pt x="808946" y="454382"/>
                  <a:pt x="809571" y="444680"/>
                </a:cubicBezTo>
                <a:cubicBezTo>
                  <a:pt x="809571" y="442126"/>
                  <a:pt x="810305" y="430549"/>
                  <a:pt x="810305" y="430195"/>
                </a:cubicBezTo>
                <a:cubicBezTo>
                  <a:pt x="810305" y="428347"/>
                  <a:pt x="808810" y="426798"/>
                  <a:pt x="806962" y="426798"/>
                </a:cubicBezTo>
                <a:cubicBezTo>
                  <a:pt x="805114" y="426798"/>
                  <a:pt x="803620" y="428347"/>
                  <a:pt x="803620" y="430195"/>
                </a:cubicBezTo>
                <a:cubicBezTo>
                  <a:pt x="803620" y="430195"/>
                  <a:pt x="803239" y="442126"/>
                  <a:pt x="802886" y="444001"/>
                </a:cubicBezTo>
                <a:cubicBezTo>
                  <a:pt x="802451" y="449898"/>
                  <a:pt x="801772" y="455088"/>
                  <a:pt x="800929" y="459192"/>
                </a:cubicBezTo>
                <a:cubicBezTo>
                  <a:pt x="796799" y="451773"/>
                  <a:pt x="786798" y="433022"/>
                  <a:pt x="785847" y="431119"/>
                </a:cubicBezTo>
                <a:cubicBezTo>
                  <a:pt x="787015" y="427885"/>
                  <a:pt x="788129" y="423320"/>
                  <a:pt x="788700" y="417912"/>
                </a:cubicBezTo>
                <a:cubicBezTo>
                  <a:pt x="789814" y="411607"/>
                  <a:pt x="790548" y="404106"/>
                  <a:pt x="790928" y="397041"/>
                </a:cubicBezTo>
                <a:cubicBezTo>
                  <a:pt x="790928" y="395546"/>
                  <a:pt x="789814" y="393698"/>
                  <a:pt x="787966" y="393698"/>
                </a:cubicBezTo>
                <a:cubicBezTo>
                  <a:pt x="786064" y="393698"/>
                  <a:pt x="784624" y="394812"/>
                  <a:pt x="784243" y="396660"/>
                </a:cubicBezTo>
                <a:cubicBezTo>
                  <a:pt x="783863" y="403726"/>
                  <a:pt x="783129" y="410819"/>
                  <a:pt x="782395" y="417151"/>
                </a:cubicBezTo>
                <a:cubicBezTo>
                  <a:pt x="781960" y="418890"/>
                  <a:pt x="781770" y="420548"/>
                  <a:pt x="781390" y="422097"/>
                </a:cubicBezTo>
                <a:cubicBezTo>
                  <a:pt x="774215" y="407286"/>
                  <a:pt x="767693" y="392366"/>
                  <a:pt x="761497" y="377311"/>
                </a:cubicBezTo>
                <a:cubicBezTo>
                  <a:pt x="760817" y="375463"/>
                  <a:pt x="758888" y="374702"/>
                  <a:pt x="757094" y="375463"/>
                </a:cubicBezTo>
                <a:cubicBezTo>
                  <a:pt x="755545" y="376197"/>
                  <a:pt x="754812" y="378072"/>
                  <a:pt x="755545" y="379539"/>
                </a:cubicBezTo>
                <a:cubicBezTo>
                  <a:pt x="761850" y="395301"/>
                  <a:pt x="768590" y="410737"/>
                  <a:pt x="776145" y="426092"/>
                </a:cubicBezTo>
                <a:cubicBezTo>
                  <a:pt x="773808" y="425141"/>
                  <a:pt x="771470" y="423918"/>
                  <a:pt x="768970" y="422369"/>
                </a:cubicBezTo>
                <a:cubicBezTo>
                  <a:pt x="764513" y="419760"/>
                  <a:pt x="759676" y="416064"/>
                  <a:pt x="754812" y="412341"/>
                </a:cubicBezTo>
                <a:cubicBezTo>
                  <a:pt x="753317" y="411226"/>
                  <a:pt x="751469" y="411226"/>
                  <a:pt x="750355" y="412667"/>
                </a:cubicBezTo>
                <a:cubicBezTo>
                  <a:pt x="749241" y="414216"/>
                  <a:pt x="749241" y="416064"/>
                  <a:pt x="750735" y="417178"/>
                </a:cubicBezTo>
                <a:cubicBezTo>
                  <a:pt x="755572" y="421254"/>
                  <a:pt x="760817" y="424978"/>
                  <a:pt x="765655" y="428375"/>
                </a:cubicBezTo>
                <a:cubicBezTo>
                  <a:pt x="770601" y="431146"/>
                  <a:pt x="775465" y="433266"/>
                  <a:pt x="780411" y="434489"/>
                </a:cubicBezTo>
                <a:cubicBezTo>
                  <a:pt x="781363" y="436283"/>
                  <a:pt x="790439" y="453866"/>
                  <a:pt x="794217" y="460714"/>
                </a:cubicBezTo>
                <a:cubicBezTo>
                  <a:pt x="791499" y="459437"/>
                  <a:pt x="774949" y="450305"/>
                  <a:pt x="769378" y="446229"/>
                </a:cubicBezTo>
                <a:cubicBezTo>
                  <a:pt x="767883" y="445550"/>
                  <a:pt x="766035" y="445903"/>
                  <a:pt x="764921" y="447398"/>
                </a:cubicBezTo>
                <a:cubicBezTo>
                  <a:pt x="763807" y="448838"/>
                  <a:pt x="764133" y="450740"/>
                  <a:pt x="765655" y="451855"/>
                </a:cubicBezTo>
                <a:cubicBezTo>
                  <a:pt x="771661" y="455931"/>
                  <a:pt x="793945" y="468051"/>
                  <a:pt x="799679" y="470579"/>
                </a:cubicBezTo>
                <a:cubicBezTo>
                  <a:pt x="804870" y="479438"/>
                  <a:pt x="810305" y="488352"/>
                  <a:pt x="816093" y="497211"/>
                </a:cubicBezTo>
                <a:cubicBezTo>
                  <a:pt x="813023" y="500826"/>
                  <a:pt x="810088" y="504549"/>
                  <a:pt x="807343" y="508353"/>
                </a:cubicBezTo>
                <a:cubicBezTo>
                  <a:pt x="801201" y="503163"/>
                  <a:pt x="794760" y="497782"/>
                  <a:pt x="788347" y="492809"/>
                </a:cubicBezTo>
                <a:close/>
                <a:moveTo>
                  <a:pt x="785901" y="694237"/>
                </a:moveTo>
                <a:cubicBezTo>
                  <a:pt x="782884" y="702145"/>
                  <a:pt x="777096" y="711657"/>
                  <a:pt x="768590" y="722636"/>
                </a:cubicBezTo>
                <a:cubicBezTo>
                  <a:pt x="757774" y="736006"/>
                  <a:pt x="742854" y="752040"/>
                  <a:pt x="722363" y="771090"/>
                </a:cubicBezTo>
                <a:cubicBezTo>
                  <a:pt x="701873" y="790032"/>
                  <a:pt x="678828" y="802343"/>
                  <a:pt x="653853" y="808240"/>
                </a:cubicBezTo>
                <a:cubicBezTo>
                  <a:pt x="628525" y="814246"/>
                  <a:pt x="601349" y="813865"/>
                  <a:pt x="571890" y="808240"/>
                </a:cubicBezTo>
                <a:cubicBezTo>
                  <a:pt x="571890" y="808240"/>
                  <a:pt x="578956" y="804299"/>
                  <a:pt x="583087" y="801555"/>
                </a:cubicBezTo>
                <a:cubicBezTo>
                  <a:pt x="593495" y="794489"/>
                  <a:pt x="601730" y="784841"/>
                  <a:pt x="609094" y="773264"/>
                </a:cubicBezTo>
                <a:lnTo>
                  <a:pt x="608931" y="773101"/>
                </a:lnTo>
                <a:cubicBezTo>
                  <a:pt x="628253" y="746714"/>
                  <a:pt x="653581" y="727038"/>
                  <a:pt x="685160" y="714075"/>
                </a:cubicBezTo>
                <a:cubicBezTo>
                  <a:pt x="691111" y="711412"/>
                  <a:pt x="697416" y="709184"/>
                  <a:pt x="704156" y="706901"/>
                </a:cubicBezTo>
                <a:cubicBezTo>
                  <a:pt x="710461" y="705162"/>
                  <a:pt x="717526" y="703232"/>
                  <a:pt x="724646" y="701710"/>
                </a:cubicBezTo>
                <a:cubicBezTo>
                  <a:pt x="724646" y="701710"/>
                  <a:pt x="767530" y="697634"/>
                  <a:pt x="785901" y="694237"/>
                </a:cubicBezTo>
                <a:close/>
                <a:moveTo>
                  <a:pt x="763780" y="690188"/>
                </a:moveTo>
                <a:cubicBezTo>
                  <a:pt x="763562" y="690514"/>
                  <a:pt x="763399" y="690867"/>
                  <a:pt x="763236" y="691193"/>
                </a:cubicBezTo>
                <a:cubicBezTo>
                  <a:pt x="753833" y="692362"/>
                  <a:pt x="744458" y="693313"/>
                  <a:pt x="735163" y="694019"/>
                </a:cubicBezTo>
                <a:cubicBezTo>
                  <a:pt x="736441" y="691166"/>
                  <a:pt x="737718" y="688285"/>
                  <a:pt x="738832" y="685323"/>
                </a:cubicBezTo>
                <a:cubicBezTo>
                  <a:pt x="740680" y="680540"/>
                  <a:pt x="744784" y="669235"/>
                  <a:pt x="744947" y="668664"/>
                </a:cubicBezTo>
                <a:cubicBezTo>
                  <a:pt x="748833" y="667224"/>
                  <a:pt x="752909" y="664697"/>
                  <a:pt x="756741" y="661490"/>
                </a:cubicBezTo>
                <a:cubicBezTo>
                  <a:pt x="761198" y="657767"/>
                  <a:pt x="765655" y="653310"/>
                  <a:pt x="770112" y="648445"/>
                </a:cubicBezTo>
                <a:cubicBezTo>
                  <a:pt x="771226" y="647385"/>
                  <a:pt x="771226" y="645157"/>
                  <a:pt x="769731" y="643989"/>
                </a:cubicBezTo>
                <a:cubicBezTo>
                  <a:pt x="768617" y="642494"/>
                  <a:pt x="766389" y="642929"/>
                  <a:pt x="765274" y="643989"/>
                </a:cubicBezTo>
                <a:cubicBezTo>
                  <a:pt x="761198" y="648880"/>
                  <a:pt x="756741" y="652957"/>
                  <a:pt x="752583" y="656299"/>
                </a:cubicBezTo>
                <a:cubicBezTo>
                  <a:pt x="750925" y="657848"/>
                  <a:pt x="749241" y="659071"/>
                  <a:pt x="747583" y="660077"/>
                </a:cubicBezTo>
                <a:cubicBezTo>
                  <a:pt x="749920" y="651842"/>
                  <a:pt x="751931" y="643363"/>
                  <a:pt x="753589" y="634749"/>
                </a:cubicBezTo>
                <a:cubicBezTo>
                  <a:pt x="755980" y="633526"/>
                  <a:pt x="758725" y="631678"/>
                  <a:pt x="761497" y="629449"/>
                </a:cubicBezTo>
                <a:cubicBezTo>
                  <a:pt x="764894" y="626487"/>
                  <a:pt x="768237" y="623199"/>
                  <a:pt x="771960" y="619041"/>
                </a:cubicBezTo>
                <a:cubicBezTo>
                  <a:pt x="773074" y="617546"/>
                  <a:pt x="773074" y="615698"/>
                  <a:pt x="771634" y="614204"/>
                </a:cubicBezTo>
                <a:cubicBezTo>
                  <a:pt x="770465" y="613089"/>
                  <a:pt x="768237" y="613089"/>
                  <a:pt x="767122" y="614584"/>
                </a:cubicBezTo>
                <a:cubicBezTo>
                  <a:pt x="763399" y="618362"/>
                  <a:pt x="760002" y="621704"/>
                  <a:pt x="757094" y="624286"/>
                </a:cubicBezTo>
                <a:cubicBezTo>
                  <a:pt x="756469" y="624857"/>
                  <a:pt x="755817" y="625400"/>
                  <a:pt x="755301" y="625889"/>
                </a:cubicBezTo>
                <a:cubicBezTo>
                  <a:pt x="757475" y="613144"/>
                  <a:pt x="759024" y="599991"/>
                  <a:pt x="760029" y="586674"/>
                </a:cubicBezTo>
                <a:cubicBezTo>
                  <a:pt x="760029" y="584826"/>
                  <a:pt x="758915" y="583332"/>
                  <a:pt x="757122" y="583332"/>
                </a:cubicBezTo>
                <a:cubicBezTo>
                  <a:pt x="755219" y="582897"/>
                  <a:pt x="753779" y="584446"/>
                  <a:pt x="753344" y="586294"/>
                </a:cubicBezTo>
                <a:cubicBezTo>
                  <a:pt x="752447" y="599665"/>
                  <a:pt x="750953" y="612899"/>
                  <a:pt x="748670" y="625781"/>
                </a:cubicBezTo>
                <a:cubicBezTo>
                  <a:pt x="747719" y="624721"/>
                  <a:pt x="746822" y="623661"/>
                  <a:pt x="745898" y="622384"/>
                </a:cubicBezTo>
                <a:cubicBezTo>
                  <a:pt x="744050" y="619041"/>
                  <a:pt x="742175" y="615318"/>
                  <a:pt x="740327" y="611241"/>
                </a:cubicBezTo>
                <a:cubicBezTo>
                  <a:pt x="739892" y="609393"/>
                  <a:pt x="738044" y="608633"/>
                  <a:pt x="736196" y="609013"/>
                </a:cubicBezTo>
                <a:cubicBezTo>
                  <a:pt x="734348" y="609747"/>
                  <a:pt x="733587" y="611622"/>
                  <a:pt x="734348" y="613470"/>
                </a:cubicBezTo>
                <a:cubicBezTo>
                  <a:pt x="736196" y="618362"/>
                  <a:pt x="738071" y="622384"/>
                  <a:pt x="740707" y="626161"/>
                </a:cubicBezTo>
                <a:cubicBezTo>
                  <a:pt x="742501" y="629123"/>
                  <a:pt x="744784" y="631569"/>
                  <a:pt x="747230" y="633580"/>
                </a:cubicBezTo>
                <a:cubicBezTo>
                  <a:pt x="745518" y="642222"/>
                  <a:pt x="743452" y="650728"/>
                  <a:pt x="741061" y="658962"/>
                </a:cubicBezTo>
                <a:cubicBezTo>
                  <a:pt x="740327" y="657848"/>
                  <a:pt x="739512" y="656625"/>
                  <a:pt x="738832" y="655185"/>
                </a:cubicBezTo>
                <a:cubicBezTo>
                  <a:pt x="736549" y="651109"/>
                  <a:pt x="734321" y="645891"/>
                  <a:pt x="731712" y="638771"/>
                </a:cubicBezTo>
                <a:cubicBezTo>
                  <a:pt x="730978" y="637276"/>
                  <a:pt x="729103" y="636162"/>
                  <a:pt x="727255" y="636923"/>
                </a:cubicBezTo>
                <a:cubicBezTo>
                  <a:pt x="725760" y="637711"/>
                  <a:pt x="724646" y="639532"/>
                  <a:pt x="725407" y="640999"/>
                </a:cubicBezTo>
                <a:cubicBezTo>
                  <a:pt x="728016" y="648418"/>
                  <a:pt x="730598" y="653690"/>
                  <a:pt x="732826" y="658147"/>
                </a:cubicBezTo>
                <a:cubicBezTo>
                  <a:pt x="734729" y="661979"/>
                  <a:pt x="736658" y="664669"/>
                  <a:pt x="738560" y="667007"/>
                </a:cubicBezTo>
                <a:cubicBezTo>
                  <a:pt x="738397" y="667550"/>
                  <a:pt x="732500" y="683937"/>
                  <a:pt x="732310" y="684318"/>
                </a:cubicBezTo>
                <a:cubicBezTo>
                  <a:pt x="729538" y="680595"/>
                  <a:pt x="726956" y="676736"/>
                  <a:pt x="724673" y="673067"/>
                </a:cubicBezTo>
                <a:cubicBezTo>
                  <a:pt x="724293" y="671953"/>
                  <a:pt x="722391" y="668229"/>
                  <a:pt x="722065" y="667115"/>
                </a:cubicBezTo>
                <a:cubicBezTo>
                  <a:pt x="721331" y="665621"/>
                  <a:pt x="719401" y="664887"/>
                  <a:pt x="717934" y="665267"/>
                </a:cubicBezTo>
                <a:cubicBezTo>
                  <a:pt x="716086" y="665947"/>
                  <a:pt x="715325" y="667876"/>
                  <a:pt x="716086" y="669724"/>
                </a:cubicBezTo>
                <a:cubicBezTo>
                  <a:pt x="716521" y="670458"/>
                  <a:pt x="718369" y="674915"/>
                  <a:pt x="719048" y="676029"/>
                </a:cubicBezTo>
                <a:cubicBezTo>
                  <a:pt x="721820" y="681165"/>
                  <a:pt x="725271" y="686057"/>
                  <a:pt x="729293" y="691166"/>
                </a:cubicBezTo>
                <a:cubicBezTo>
                  <a:pt x="728750" y="692334"/>
                  <a:pt x="728179" y="693503"/>
                  <a:pt x="727636" y="694617"/>
                </a:cubicBezTo>
                <a:cubicBezTo>
                  <a:pt x="727364" y="694617"/>
                  <a:pt x="697552" y="702199"/>
                  <a:pt x="695215" y="703015"/>
                </a:cubicBezTo>
                <a:cubicBezTo>
                  <a:pt x="695106" y="689101"/>
                  <a:pt x="697335" y="674507"/>
                  <a:pt x="702688" y="658908"/>
                </a:cubicBezTo>
                <a:cubicBezTo>
                  <a:pt x="708259" y="642494"/>
                  <a:pt x="717227" y="624992"/>
                  <a:pt x="730245" y="606404"/>
                </a:cubicBezTo>
                <a:cubicBezTo>
                  <a:pt x="730245" y="606404"/>
                  <a:pt x="737718" y="591865"/>
                  <a:pt x="738832" y="588876"/>
                </a:cubicBezTo>
                <a:cubicBezTo>
                  <a:pt x="745083" y="575723"/>
                  <a:pt x="750409" y="561265"/>
                  <a:pt x="755192" y="546454"/>
                </a:cubicBezTo>
                <a:cubicBezTo>
                  <a:pt x="759921" y="551916"/>
                  <a:pt x="763943" y="557596"/>
                  <a:pt x="767503" y="563548"/>
                </a:cubicBezTo>
                <a:cubicBezTo>
                  <a:pt x="771960" y="570559"/>
                  <a:pt x="775737" y="578032"/>
                  <a:pt x="778264" y="585153"/>
                </a:cubicBezTo>
                <a:cubicBezTo>
                  <a:pt x="792070" y="622356"/>
                  <a:pt x="783890" y="659995"/>
                  <a:pt x="763780" y="690188"/>
                </a:cubicBezTo>
                <a:close/>
                <a:moveTo>
                  <a:pt x="876668" y="479384"/>
                </a:moveTo>
                <a:cubicBezTo>
                  <a:pt x="875500" y="502837"/>
                  <a:pt x="871424" y="530393"/>
                  <a:pt x="868081" y="548601"/>
                </a:cubicBezTo>
                <a:cubicBezTo>
                  <a:pt x="868081" y="548601"/>
                  <a:pt x="840416" y="614638"/>
                  <a:pt x="825985" y="630237"/>
                </a:cubicBezTo>
                <a:cubicBezTo>
                  <a:pt x="813186" y="643989"/>
                  <a:pt x="800141" y="651163"/>
                  <a:pt x="786716" y="656924"/>
                </a:cubicBezTo>
                <a:cubicBezTo>
                  <a:pt x="793402" y="633988"/>
                  <a:pt x="793510" y="609095"/>
                  <a:pt x="784760" y="584256"/>
                </a:cubicBezTo>
                <a:cubicBezTo>
                  <a:pt x="784814" y="584038"/>
                  <a:pt x="787613" y="568385"/>
                  <a:pt x="789488" y="560912"/>
                </a:cubicBezTo>
                <a:cubicBezTo>
                  <a:pt x="791717" y="553846"/>
                  <a:pt x="793945" y="546780"/>
                  <a:pt x="796907" y="540040"/>
                </a:cubicBezTo>
                <a:cubicBezTo>
                  <a:pt x="805495" y="520392"/>
                  <a:pt x="817833" y="502891"/>
                  <a:pt x="834383" y="487754"/>
                </a:cubicBezTo>
                <a:cubicBezTo>
                  <a:pt x="835443" y="487591"/>
                  <a:pt x="836285" y="486857"/>
                  <a:pt x="836557" y="485852"/>
                </a:cubicBezTo>
                <a:cubicBezTo>
                  <a:pt x="848025" y="475769"/>
                  <a:pt x="861396" y="466856"/>
                  <a:pt x="876777" y="459165"/>
                </a:cubicBezTo>
                <a:cubicBezTo>
                  <a:pt x="876886" y="461339"/>
                  <a:pt x="876995" y="463567"/>
                  <a:pt x="876995" y="465959"/>
                </a:cubicBezTo>
                <a:cubicBezTo>
                  <a:pt x="876995" y="470035"/>
                  <a:pt x="876668" y="474492"/>
                  <a:pt x="876668" y="479384"/>
                </a:cubicBezTo>
                <a:close/>
                <a:moveTo>
                  <a:pt x="48047" y="443973"/>
                </a:moveTo>
                <a:cubicBezTo>
                  <a:pt x="48835" y="435685"/>
                  <a:pt x="49053" y="426608"/>
                  <a:pt x="48890" y="417124"/>
                </a:cubicBezTo>
                <a:cubicBezTo>
                  <a:pt x="55004" y="412504"/>
                  <a:pt x="58809" y="405275"/>
                  <a:pt x="62586" y="397693"/>
                </a:cubicBezTo>
                <a:cubicBezTo>
                  <a:pt x="62586" y="397693"/>
                  <a:pt x="66364" y="390274"/>
                  <a:pt x="68157" y="387284"/>
                </a:cubicBezTo>
                <a:cubicBezTo>
                  <a:pt x="69326" y="385790"/>
                  <a:pt x="68891" y="383561"/>
                  <a:pt x="67423" y="382502"/>
                </a:cubicBezTo>
                <a:cubicBezTo>
                  <a:pt x="65929" y="381713"/>
                  <a:pt x="63700" y="382067"/>
                  <a:pt x="62967" y="383561"/>
                </a:cubicBezTo>
                <a:cubicBezTo>
                  <a:pt x="60358" y="386904"/>
                  <a:pt x="58510" y="390980"/>
                  <a:pt x="56662" y="394758"/>
                </a:cubicBezTo>
                <a:cubicBezTo>
                  <a:pt x="54162" y="399650"/>
                  <a:pt x="51661" y="404460"/>
                  <a:pt x="48699" y="408183"/>
                </a:cubicBezTo>
                <a:cubicBezTo>
                  <a:pt x="48373" y="399323"/>
                  <a:pt x="47911" y="390029"/>
                  <a:pt x="47368" y="380572"/>
                </a:cubicBezTo>
                <a:cubicBezTo>
                  <a:pt x="53047" y="377392"/>
                  <a:pt x="56173" y="371930"/>
                  <a:pt x="59271" y="366413"/>
                </a:cubicBezTo>
                <a:cubicBezTo>
                  <a:pt x="61119" y="363451"/>
                  <a:pt x="62613" y="360109"/>
                  <a:pt x="64842" y="357500"/>
                </a:cubicBezTo>
                <a:cubicBezTo>
                  <a:pt x="65956" y="356385"/>
                  <a:pt x="65956" y="354157"/>
                  <a:pt x="64461" y="352988"/>
                </a:cubicBezTo>
                <a:cubicBezTo>
                  <a:pt x="62967" y="351929"/>
                  <a:pt x="61119" y="351929"/>
                  <a:pt x="60004" y="353423"/>
                </a:cubicBezTo>
                <a:cubicBezTo>
                  <a:pt x="57396" y="356385"/>
                  <a:pt x="55548" y="359728"/>
                  <a:pt x="53645" y="363125"/>
                </a:cubicBezTo>
                <a:cubicBezTo>
                  <a:pt x="51580" y="366794"/>
                  <a:pt x="49623" y="370245"/>
                  <a:pt x="46906" y="372773"/>
                </a:cubicBezTo>
                <a:cubicBezTo>
                  <a:pt x="46417" y="364810"/>
                  <a:pt x="45900" y="356847"/>
                  <a:pt x="45574" y="348885"/>
                </a:cubicBezTo>
                <a:cubicBezTo>
                  <a:pt x="51036" y="344374"/>
                  <a:pt x="56309" y="329128"/>
                  <a:pt x="58156" y="326220"/>
                </a:cubicBezTo>
                <a:cubicBezTo>
                  <a:pt x="59271" y="324671"/>
                  <a:pt x="58890" y="322877"/>
                  <a:pt x="57776" y="321709"/>
                </a:cubicBezTo>
                <a:cubicBezTo>
                  <a:pt x="56281" y="320595"/>
                  <a:pt x="53999" y="320975"/>
                  <a:pt x="52939" y="322443"/>
                </a:cubicBezTo>
                <a:cubicBezTo>
                  <a:pt x="50330" y="325785"/>
                  <a:pt x="46417" y="337471"/>
                  <a:pt x="45194" y="339536"/>
                </a:cubicBezTo>
                <a:cubicBezTo>
                  <a:pt x="44569" y="322823"/>
                  <a:pt x="44650" y="306409"/>
                  <a:pt x="46199" y="291544"/>
                </a:cubicBezTo>
                <a:cubicBezTo>
                  <a:pt x="46634" y="289641"/>
                  <a:pt x="45085" y="287820"/>
                  <a:pt x="43237" y="287820"/>
                </a:cubicBezTo>
                <a:cubicBezTo>
                  <a:pt x="41389" y="287440"/>
                  <a:pt x="39894" y="288935"/>
                  <a:pt x="39514" y="290783"/>
                </a:cubicBezTo>
                <a:cubicBezTo>
                  <a:pt x="38074" y="304914"/>
                  <a:pt x="37965" y="319970"/>
                  <a:pt x="38454" y="335487"/>
                </a:cubicBezTo>
                <a:cubicBezTo>
                  <a:pt x="37394" y="333884"/>
                  <a:pt x="32829" y="325785"/>
                  <a:pt x="32040" y="324671"/>
                </a:cubicBezTo>
                <a:cubicBezTo>
                  <a:pt x="31361" y="323176"/>
                  <a:pt x="29432" y="322443"/>
                  <a:pt x="27638" y="323176"/>
                </a:cubicBezTo>
                <a:cubicBezTo>
                  <a:pt x="26089" y="324345"/>
                  <a:pt x="25410" y="326193"/>
                  <a:pt x="26089" y="327633"/>
                </a:cubicBezTo>
                <a:cubicBezTo>
                  <a:pt x="26823" y="328802"/>
                  <a:pt x="35655" y="342825"/>
                  <a:pt x="38889" y="346358"/>
                </a:cubicBezTo>
                <a:cubicBezTo>
                  <a:pt x="39215" y="354266"/>
                  <a:pt x="39623" y="362283"/>
                  <a:pt x="40057" y="370191"/>
                </a:cubicBezTo>
                <a:cubicBezTo>
                  <a:pt x="34812" y="365625"/>
                  <a:pt x="27257" y="354103"/>
                  <a:pt x="27257" y="354103"/>
                </a:cubicBezTo>
                <a:cubicBezTo>
                  <a:pt x="26469" y="352608"/>
                  <a:pt x="24649" y="351874"/>
                  <a:pt x="22746" y="352608"/>
                </a:cubicBezTo>
                <a:cubicBezTo>
                  <a:pt x="21252" y="352934"/>
                  <a:pt x="20137" y="355217"/>
                  <a:pt x="20898" y="356684"/>
                </a:cubicBezTo>
                <a:cubicBezTo>
                  <a:pt x="24567" y="365815"/>
                  <a:pt x="33535" y="373506"/>
                  <a:pt x="40601" y="379023"/>
                </a:cubicBezTo>
                <a:cubicBezTo>
                  <a:pt x="41172" y="388942"/>
                  <a:pt x="41715" y="398671"/>
                  <a:pt x="41987" y="407911"/>
                </a:cubicBezTo>
                <a:cubicBezTo>
                  <a:pt x="39595" y="405356"/>
                  <a:pt x="36932" y="402286"/>
                  <a:pt x="34704" y="399160"/>
                </a:cubicBezTo>
                <a:cubicBezTo>
                  <a:pt x="30926" y="394323"/>
                  <a:pt x="28344" y="386850"/>
                  <a:pt x="26850" y="385735"/>
                </a:cubicBezTo>
                <a:cubicBezTo>
                  <a:pt x="25410" y="384621"/>
                  <a:pt x="22013" y="386469"/>
                  <a:pt x="22013" y="386850"/>
                </a:cubicBezTo>
                <a:cubicBezTo>
                  <a:pt x="20518" y="389513"/>
                  <a:pt x="24241" y="396198"/>
                  <a:pt x="29432" y="403264"/>
                </a:cubicBezTo>
                <a:cubicBezTo>
                  <a:pt x="33617" y="408835"/>
                  <a:pt x="38834" y="414787"/>
                  <a:pt x="42231" y="417341"/>
                </a:cubicBezTo>
                <a:cubicBezTo>
                  <a:pt x="42286" y="426527"/>
                  <a:pt x="42123" y="435168"/>
                  <a:pt x="41389" y="443131"/>
                </a:cubicBezTo>
                <a:cubicBezTo>
                  <a:pt x="41389" y="444979"/>
                  <a:pt x="42503" y="446474"/>
                  <a:pt x="44351" y="446854"/>
                </a:cubicBezTo>
                <a:cubicBezTo>
                  <a:pt x="46199" y="446881"/>
                  <a:pt x="47748" y="445821"/>
                  <a:pt x="48047" y="443973"/>
                </a:cubicBezTo>
                <a:close/>
                <a:moveTo>
                  <a:pt x="84245" y="619340"/>
                </a:moveTo>
                <a:cubicBezTo>
                  <a:pt x="85305" y="613932"/>
                  <a:pt x="85686" y="608470"/>
                  <a:pt x="85305" y="603415"/>
                </a:cubicBezTo>
                <a:cubicBezTo>
                  <a:pt x="85305" y="597789"/>
                  <a:pt x="84925" y="592599"/>
                  <a:pt x="84191" y="587001"/>
                </a:cubicBezTo>
                <a:cubicBezTo>
                  <a:pt x="84191" y="585153"/>
                  <a:pt x="82343" y="583984"/>
                  <a:pt x="80522" y="583984"/>
                </a:cubicBezTo>
                <a:cubicBezTo>
                  <a:pt x="78973" y="584419"/>
                  <a:pt x="77506" y="585886"/>
                  <a:pt x="77859" y="587707"/>
                </a:cubicBezTo>
                <a:cubicBezTo>
                  <a:pt x="78240" y="592952"/>
                  <a:pt x="78593" y="598170"/>
                  <a:pt x="78973" y="603415"/>
                </a:cubicBezTo>
                <a:cubicBezTo>
                  <a:pt x="78973" y="605127"/>
                  <a:pt x="78865" y="606812"/>
                  <a:pt x="78810" y="608524"/>
                </a:cubicBezTo>
                <a:cubicBezTo>
                  <a:pt x="75848" y="602898"/>
                  <a:pt x="72696" y="597164"/>
                  <a:pt x="69679" y="591485"/>
                </a:cubicBezTo>
                <a:cubicBezTo>
                  <a:pt x="69788" y="581185"/>
                  <a:pt x="67722" y="567488"/>
                  <a:pt x="66663" y="557569"/>
                </a:cubicBezTo>
                <a:lnTo>
                  <a:pt x="66663" y="557243"/>
                </a:lnTo>
                <a:cubicBezTo>
                  <a:pt x="66282" y="555341"/>
                  <a:pt x="64434" y="554226"/>
                  <a:pt x="62940" y="554226"/>
                </a:cubicBezTo>
                <a:cubicBezTo>
                  <a:pt x="61092" y="554607"/>
                  <a:pt x="59597" y="556074"/>
                  <a:pt x="59977" y="557949"/>
                </a:cubicBezTo>
                <a:lnTo>
                  <a:pt x="59977" y="558330"/>
                </a:lnTo>
                <a:cubicBezTo>
                  <a:pt x="60765" y="564173"/>
                  <a:pt x="61717" y="571184"/>
                  <a:pt x="62369" y="577869"/>
                </a:cubicBezTo>
                <a:cubicBezTo>
                  <a:pt x="62043" y="577326"/>
                  <a:pt x="61798" y="576755"/>
                  <a:pt x="61472" y="576212"/>
                </a:cubicBezTo>
                <a:cubicBezTo>
                  <a:pt x="59080" y="571809"/>
                  <a:pt x="56635" y="567298"/>
                  <a:pt x="54243" y="562841"/>
                </a:cubicBezTo>
                <a:cubicBezTo>
                  <a:pt x="54243" y="562569"/>
                  <a:pt x="53292" y="552025"/>
                  <a:pt x="52531" y="546807"/>
                </a:cubicBezTo>
                <a:cubicBezTo>
                  <a:pt x="52151" y="541182"/>
                  <a:pt x="51363" y="535991"/>
                  <a:pt x="50982" y="530719"/>
                </a:cubicBezTo>
                <a:cubicBezTo>
                  <a:pt x="50982" y="528926"/>
                  <a:pt x="49487" y="527431"/>
                  <a:pt x="47694" y="527431"/>
                </a:cubicBezTo>
                <a:cubicBezTo>
                  <a:pt x="45791" y="527431"/>
                  <a:pt x="44297" y="529279"/>
                  <a:pt x="44297" y="530719"/>
                </a:cubicBezTo>
                <a:lnTo>
                  <a:pt x="44297" y="531154"/>
                </a:lnTo>
                <a:cubicBezTo>
                  <a:pt x="44677" y="536345"/>
                  <a:pt x="45411" y="541970"/>
                  <a:pt x="46145" y="547568"/>
                </a:cubicBezTo>
                <a:cubicBezTo>
                  <a:pt x="46145" y="547786"/>
                  <a:pt x="46145" y="548003"/>
                  <a:pt x="46199" y="548193"/>
                </a:cubicBezTo>
                <a:cubicBezTo>
                  <a:pt x="40030" y="537051"/>
                  <a:pt x="33834" y="525909"/>
                  <a:pt x="27502" y="514767"/>
                </a:cubicBezTo>
                <a:cubicBezTo>
                  <a:pt x="26388" y="512919"/>
                  <a:pt x="24540" y="512538"/>
                  <a:pt x="23100" y="513272"/>
                </a:cubicBezTo>
                <a:cubicBezTo>
                  <a:pt x="21197" y="514386"/>
                  <a:pt x="20817" y="516234"/>
                  <a:pt x="21550" y="517729"/>
                </a:cubicBezTo>
                <a:cubicBezTo>
                  <a:pt x="28834" y="530420"/>
                  <a:pt x="35818" y="543003"/>
                  <a:pt x="42721" y="555368"/>
                </a:cubicBezTo>
                <a:cubicBezTo>
                  <a:pt x="41498" y="554879"/>
                  <a:pt x="40275" y="554362"/>
                  <a:pt x="39052" y="553873"/>
                </a:cubicBezTo>
                <a:cubicBezTo>
                  <a:pt x="34160" y="552025"/>
                  <a:pt x="29350" y="550150"/>
                  <a:pt x="24893" y="548628"/>
                </a:cubicBezTo>
                <a:cubicBezTo>
                  <a:pt x="23398" y="547949"/>
                  <a:pt x="21550" y="548628"/>
                  <a:pt x="20817" y="550530"/>
                </a:cubicBezTo>
                <a:cubicBezTo>
                  <a:pt x="20029" y="552378"/>
                  <a:pt x="21197" y="554254"/>
                  <a:pt x="22665" y="554607"/>
                </a:cubicBezTo>
                <a:cubicBezTo>
                  <a:pt x="27176" y="556102"/>
                  <a:pt x="31959" y="558330"/>
                  <a:pt x="36796" y="560178"/>
                </a:cubicBezTo>
                <a:cubicBezTo>
                  <a:pt x="40574" y="561781"/>
                  <a:pt x="44134" y="563086"/>
                  <a:pt x="47830" y="564580"/>
                </a:cubicBezTo>
                <a:cubicBezTo>
                  <a:pt x="50493" y="569472"/>
                  <a:pt x="53238" y="574391"/>
                  <a:pt x="55847" y="579228"/>
                </a:cubicBezTo>
                <a:cubicBezTo>
                  <a:pt x="57124" y="581620"/>
                  <a:pt x="58401" y="584066"/>
                  <a:pt x="59733" y="586511"/>
                </a:cubicBezTo>
                <a:cubicBezTo>
                  <a:pt x="57559" y="585560"/>
                  <a:pt x="55439" y="584500"/>
                  <a:pt x="53265" y="583332"/>
                </a:cubicBezTo>
                <a:cubicBezTo>
                  <a:pt x="47694" y="580370"/>
                  <a:pt x="42449" y="577761"/>
                  <a:pt x="37611" y="576212"/>
                </a:cubicBezTo>
                <a:cubicBezTo>
                  <a:pt x="35764" y="575478"/>
                  <a:pt x="33888" y="576592"/>
                  <a:pt x="33155" y="578060"/>
                </a:cubicBezTo>
                <a:cubicBezTo>
                  <a:pt x="32774" y="579908"/>
                  <a:pt x="33888" y="581837"/>
                  <a:pt x="35329" y="582190"/>
                </a:cubicBezTo>
                <a:cubicBezTo>
                  <a:pt x="39840" y="583631"/>
                  <a:pt x="45031" y="586267"/>
                  <a:pt x="50303" y="588876"/>
                </a:cubicBezTo>
                <a:cubicBezTo>
                  <a:pt x="54923" y="591729"/>
                  <a:pt x="59923" y="594229"/>
                  <a:pt x="64570" y="595724"/>
                </a:cubicBezTo>
                <a:cubicBezTo>
                  <a:pt x="67587" y="601513"/>
                  <a:pt x="70630" y="607247"/>
                  <a:pt x="73592" y="612926"/>
                </a:cubicBezTo>
                <a:cubicBezTo>
                  <a:pt x="73375" y="612872"/>
                  <a:pt x="73158" y="612818"/>
                  <a:pt x="73022" y="612709"/>
                </a:cubicBezTo>
                <a:cubicBezTo>
                  <a:pt x="65548" y="609747"/>
                  <a:pt x="58102" y="605589"/>
                  <a:pt x="50303" y="600398"/>
                </a:cubicBezTo>
                <a:cubicBezTo>
                  <a:pt x="48754" y="599338"/>
                  <a:pt x="46525" y="599665"/>
                  <a:pt x="45791" y="601186"/>
                </a:cubicBezTo>
                <a:cubicBezTo>
                  <a:pt x="44677" y="602681"/>
                  <a:pt x="45058" y="604475"/>
                  <a:pt x="46525" y="605589"/>
                </a:cubicBezTo>
                <a:cubicBezTo>
                  <a:pt x="54705" y="611214"/>
                  <a:pt x="62559" y="615671"/>
                  <a:pt x="70739" y="619014"/>
                </a:cubicBezTo>
                <a:cubicBezTo>
                  <a:pt x="72288" y="619394"/>
                  <a:pt x="73756" y="620128"/>
                  <a:pt x="75250" y="620509"/>
                </a:cubicBezTo>
                <a:cubicBezTo>
                  <a:pt x="76093" y="620943"/>
                  <a:pt x="76962" y="621242"/>
                  <a:pt x="77913" y="621514"/>
                </a:cubicBezTo>
                <a:cubicBezTo>
                  <a:pt x="80876" y="627411"/>
                  <a:pt x="83974" y="633308"/>
                  <a:pt x="86773" y="639124"/>
                </a:cubicBezTo>
                <a:cubicBezTo>
                  <a:pt x="87507" y="640972"/>
                  <a:pt x="89382" y="641352"/>
                  <a:pt x="91284" y="640619"/>
                </a:cubicBezTo>
                <a:cubicBezTo>
                  <a:pt x="92779" y="639885"/>
                  <a:pt x="93512" y="638010"/>
                  <a:pt x="92779" y="636162"/>
                </a:cubicBezTo>
                <a:cubicBezTo>
                  <a:pt x="90034" y="630591"/>
                  <a:pt x="87126" y="624965"/>
                  <a:pt x="84245" y="619340"/>
                </a:cubicBezTo>
                <a:close/>
                <a:moveTo>
                  <a:pt x="105443" y="284152"/>
                </a:moveTo>
                <a:cubicBezTo>
                  <a:pt x="103595" y="285592"/>
                  <a:pt x="102834" y="287875"/>
                  <a:pt x="102834" y="290049"/>
                </a:cubicBezTo>
                <a:cubicBezTo>
                  <a:pt x="102834" y="292277"/>
                  <a:pt x="103568" y="294560"/>
                  <a:pt x="105443" y="296055"/>
                </a:cubicBezTo>
                <a:cubicBezTo>
                  <a:pt x="106394" y="297006"/>
                  <a:pt x="107617" y="297495"/>
                  <a:pt x="109003" y="297848"/>
                </a:cubicBezTo>
                <a:cubicBezTo>
                  <a:pt x="109791" y="298120"/>
                  <a:pt x="110606" y="298283"/>
                  <a:pt x="111394" y="298283"/>
                </a:cubicBezTo>
                <a:cubicBezTo>
                  <a:pt x="112237" y="298283"/>
                  <a:pt x="113052" y="298120"/>
                  <a:pt x="113840" y="297848"/>
                </a:cubicBezTo>
                <a:cubicBezTo>
                  <a:pt x="115226" y="297468"/>
                  <a:pt x="116449" y="297006"/>
                  <a:pt x="117400" y="296055"/>
                </a:cubicBezTo>
                <a:cubicBezTo>
                  <a:pt x="119248" y="294560"/>
                  <a:pt x="120009" y="292277"/>
                  <a:pt x="120009" y="290049"/>
                </a:cubicBezTo>
                <a:cubicBezTo>
                  <a:pt x="120009" y="287875"/>
                  <a:pt x="119275" y="285592"/>
                  <a:pt x="117400" y="284152"/>
                </a:cubicBezTo>
                <a:cubicBezTo>
                  <a:pt x="115905" y="282603"/>
                  <a:pt x="113677" y="281543"/>
                  <a:pt x="111394" y="281543"/>
                </a:cubicBezTo>
                <a:cubicBezTo>
                  <a:pt x="109139" y="281543"/>
                  <a:pt x="106910" y="282603"/>
                  <a:pt x="105443" y="284152"/>
                </a:cubicBezTo>
                <a:close/>
                <a:moveTo>
                  <a:pt x="559960" y="749377"/>
                </a:moveTo>
                <a:cubicBezTo>
                  <a:pt x="545638" y="759133"/>
                  <a:pt x="531235" y="768590"/>
                  <a:pt x="516859" y="777721"/>
                </a:cubicBezTo>
                <a:cubicBezTo>
                  <a:pt x="517185" y="775602"/>
                  <a:pt x="517702" y="773536"/>
                  <a:pt x="518245" y="771362"/>
                </a:cubicBezTo>
                <a:cubicBezTo>
                  <a:pt x="519414" y="767639"/>
                  <a:pt x="520854" y="763617"/>
                  <a:pt x="523082" y="759513"/>
                </a:cubicBezTo>
                <a:cubicBezTo>
                  <a:pt x="524251" y="758019"/>
                  <a:pt x="523517" y="756116"/>
                  <a:pt x="521968" y="755002"/>
                </a:cubicBezTo>
                <a:cubicBezTo>
                  <a:pt x="520473" y="754268"/>
                  <a:pt x="518245" y="754622"/>
                  <a:pt x="517511" y="756497"/>
                </a:cubicBezTo>
                <a:cubicBezTo>
                  <a:pt x="514903" y="760954"/>
                  <a:pt x="513055" y="765465"/>
                  <a:pt x="511940" y="769922"/>
                </a:cubicBezTo>
                <a:cubicBezTo>
                  <a:pt x="510609" y="773998"/>
                  <a:pt x="509929" y="778102"/>
                  <a:pt x="509766" y="782178"/>
                </a:cubicBezTo>
                <a:cubicBezTo>
                  <a:pt x="504358" y="785575"/>
                  <a:pt x="498896" y="788972"/>
                  <a:pt x="493406" y="792261"/>
                </a:cubicBezTo>
                <a:cubicBezTo>
                  <a:pt x="494086" y="788293"/>
                  <a:pt x="495580" y="783510"/>
                  <a:pt x="497754" y="778129"/>
                </a:cubicBezTo>
                <a:cubicBezTo>
                  <a:pt x="498135" y="776580"/>
                  <a:pt x="498923" y="775167"/>
                  <a:pt x="499983" y="773237"/>
                </a:cubicBezTo>
                <a:cubicBezTo>
                  <a:pt x="500717" y="771335"/>
                  <a:pt x="501478" y="769514"/>
                  <a:pt x="502646" y="768047"/>
                </a:cubicBezTo>
                <a:cubicBezTo>
                  <a:pt x="503380" y="766199"/>
                  <a:pt x="502646" y="764324"/>
                  <a:pt x="501097" y="763590"/>
                </a:cubicBezTo>
                <a:cubicBezTo>
                  <a:pt x="499657" y="762421"/>
                  <a:pt x="497428" y="763209"/>
                  <a:pt x="496640" y="764704"/>
                </a:cubicBezTo>
                <a:lnTo>
                  <a:pt x="496640" y="765085"/>
                </a:lnTo>
                <a:cubicBezTo>
                  <a:pt x="495526" y="766932"/>
                  <a:pt x="494792" y="768808"/>
                  <a:pt x="494031" y="770275"/>
                </a:cubicBezTo>
                <a:cubicBezTo>
                  <a:pt x="493298" y="771824"/>
                  <a:pt x="492537" y="773618"/>
                  <a:pt x="491423" y="775466"/>
                </a:cubicBezTo>
                <a:cubicBezTo>
                  <a:pt x="488189" y="783646"/>
                  <a:pt x="486422" y="790766"/>
                  <a:pt x="486531" y="796418"/>
                </a:cubicBezTo>
                <a:cubicBezTo>
                  <a:pt x="480117" y="800250"/>
                  <a:pt x="473676" y="804055"/>
                  <a:pt x="467263" y="807778"/>
                </a:cubicBezTo>
                <a:cubicBezTo>
                  <a:pt x="467317" y="804870"/>
                  <a:pt x="467752" y="801555"/>
                  <a:pt x="468649" y="797804"/>
                </a:cubicBezTo>
                <a:cubicBezTo>
                  <a:pt x="470551" y="791500"/>
                  <a:pt x="473541" y="784379"/>
                  <a:pt x="478432" y="775819"/>
                </a:cubicBezTo>
                <a:cubicBezTo>
                  <a:pt x="479112" y="774324"/>
                  <a:pt x="478432" y="772476"/>
                  <a:pt x="476883" y="771308"/>
                </a:cubicBezTo>
                <a:cubicBezTo>
                  <a:pt x="475443" y="770628"/>
                  <a:pt x="473514" y="771036"/>
                  <a:pt x="472399" y="772857"/>
                </a:cubicBezTo>
                <a:cubicBezTo>
                  <a:pt x="467562" y="781771"/>
                  <a:pt x="464165" y="789271"/>
                  <a:pt x="462371" y="795956"/>
                </a:cubicBezTo>
                <a:cubicBezTo>
                  <a:pt x="460714" y="801854"/>
                  <a:pt x="460306" y="807099"/>
                  <a:pt x="460714" y="811555"/>
                </a:cubicBezTo>
                <a:cubicBezTo>
                  <a:pt x="456202" y="814164"/>
                  <a:pt x="451746" y="816664"/>
                  <a:pt x="447289" y="819137"/>
                </a:cubicBezTo>
                <a:cubicBezTo>
                  <a:pt x="447968" y="815414"/>
                  <a:pt x="448729" y="811718"/>
                  <a:pt x="449680" y="807887"/>
                </a:cubicBezTo>
                <a:cubicBezTo>
                  <a:pt x="451175" y="802316"/>
                  <a:pt x="453403" y="796690"/>
                  <a:pt x="455632" y="790739"/>
                </a:cubicBezTo>
                <a:cubicBezTo>
                  <a:pt x="456366" y="789244"/>
                  <a:pt x="455632" y="787342"/>
                  <a:pt x="454137" y="786662"/>
                </a:cubicBezTo>
                <a:cubicBezTo>
                  <a:pt x="452289" y="785874"/>
                  <a:pt x="450414" y="786662"/>
                  <a:pt x="449680" y="788103"/>
                </a:cubicBezTo>
                <a:cubicBezTo>
                  <a:pt x="447017" y="794462"/>
                  <a:pt x="444843" y="800468"/>
                  <a:pt x="443321" y="806365"/>
                </a:cubicBezTo>
                <a:cubicBezTo>
                  <a:pt x="441990" y="811882"/>
                  <a:pt x="440984" y="817344"/>
                  <a:pt x="440250" y="823078"/>
                </a:cubicBezTo>
                <a:cubicBezTo>
                  <a:pt x="431799" y="827698"/>
                  <a:pt x="423374" y="832264"/>
                  <a:pt x="415031" y="836612"/>
                </a:cubicBezTo>
                <a:cubicBezTo>
                  <a:pt x="413183" y="837291"/>
                  <a:pt x="412802" y="839166"/>
                  <a:pt x="413536" y="841068"/>
                </a:cubicBezTo>
                <a:cubicBezTo>
                  <a:pt x="414270" y="842509"/>
                  <a:pt x="416145" y="843243"/>
                  <a:pt x="417993" y="842183"/>
                </a:cubicBezTo>
                <a:cubicBezTo>
                  <a:pt x="426744" y="837726"/>
                  <a:pt x="435467" y="833106"/>
                  <a:pt x="444218" y="828323"/>
                </a:cubicBezTo>
                <a:cubicBezTo>
                  <a:pt x="449626" y="829655"/>
                  <a:pt x="455088" y="830660"/>
                  <a:pt x="460822" y="831340"/>
                </a:cubicBezTo>
                <a:cubicBezTo>
                  <a:pt x="466828" y="832454"/>
                  <a:pt x="473133" y="832834"/>
                  <a:pt x="479465" y="832454"/>
                </a:cubicBezTo>
                <a:cubicBezTo>
                  <a:pt x="481367" y="832454"/>
                  <a:pt x="482862" y="830959"/>
                  <a:pt x="482862" y="829111"/>
                </a:cubicBezTo>
                <a:cubicBezTo>
                  <a:pt x="482862" y="827616"/>
                  <a:pt x="481367" y="826149"/>
                  <a:pt x="479465" y="826149"/>
                </a:cubicBezTo>
                <a:cubicBezTo>
                  <a:pt x="473514" y="826149"/>
                  <a:pt x="467562" y="825714"/>
                  <a:pt x="461556" y="825035"/>
                </a:cubicBezTo>
                <a:cubicBezTo>
                  <a:pt x="458703" y="824654"/>
                  <a:pt x="455713" y="824192"/>
                  <a:pt x="452805" y="823594"/>
                </a:cubicBezTo>
                <a:cubicBezTo>
                  <a:pt x="456882" y="821366"/>
                  <a:pt x="460931" y="819083"/>
                  <a:pt x="464953" y="816692"/>
                </a:cubicBezTo>
                <a:cubicBezTo>
                  <a:pt x="470198" y="817969"/>
                  <a:pt x="475905" y="818703"/>
                  <a:pt x="481694" y="819083"/>
                </a:cubicBezTo>
                <a:cubicBezTo>
                  <a:pt x="487699" y="819409"/>
                  <a:pt x="494004" y="819083"/>
                  <a:pt x="500689" y="818648"/>
                </a:cubicBezTo>
                <a:cubicBezTo>
                  <a:pt x="502592" y="818268"/>
                  <a:pt x="503652" y="816800"/>
                  <a:pt x="503652" y="814980"/>
                </a:cubicBezTo>
                <a:cubicBezTo>
                  <a:pt x="503652" y="813077"/>
                  <a:pt x="501804" y="811963"/>
                  <a:pt x="500363" y="811963"/>
                </a:cubicBezTo>
                <a:cubicBezTo>
                  <a:pt x="494004" y="812697"/>
                  <a:pt x="487672" y="812697"/>
                  <a:pt x="481666" y="812343"/>
                </a:cubicBezTo>
                <a:cubicBezTo>
                  <a:pt x="479003" y="812343"/>
                  <a:pt x="476258" y="812180"/>
                  <a:pt x="473486" y="811800"/>
                </a:cubicBezTo>
                <a:cubicBezTo>
                  <a:pt x="479085" y="808566"/>
                  <a:pt x="484710" y="805223"/>
                  <a:pt x="490281" y="801772"/>
                </a:cubicBezTo>
                <a:cubicBezTo>
                  <a:pt x="495580" y="803049"/>
                  <a:pt x="501423" y="803430"/>
                  <a:pt x="506994" y="803729"/>
                </a:cubicBezTo>
                <a:cubicBezTo>
                  <a:pt x="513354" y="804164"/>
                  <a:pt x="519359" y="803729"/>
                  <a:pt x="525311" y="803729"/>
                </a:cubicBezTo>
                <a:cubicBezTo>
                  <a:pt x="527159" y="803729"/>
                  <a:pt x="528653" y="802288"/>
                  <a:pt x="528653" y="800440"/>
                </a:cubicBezTo>
                <a:cubicBezTo>
                  <a:pt x="528653" y="798538"/>
                  <a:pt x="527159" y="797098"/>
                  <a:pt x="525311" y="797098"/>
                </a:cubicBezTo>
                <a:cubicBezTo>
                  <a:pt x="519359" y="797424"/>
                  <a:pt x="513381" y="797424"/>
                  <a:pt x="507429" y="797098"/>
                </a:cubicBezTo>
                <a:cubicBezTo>
                  <a:pt x="504413" y="797098"/>
                  <a:pt x="501586" y="796880"/>
                  <a:pt x="498841" y="796554"/>
                </a:cubicBezTo>
                <a:cubicBezTo>
                  <a:pt x="503951" y="793429"/>
                  <a:pt x="509032" y="790249"/>
                  <a:pt x="514169" y="786988"/>
                </a:cubicBezTo>
                <a:lnTo>
                  <a:pt x="539442" y="787722"/>
                </a:lnTo>
                <a:cubicBezTo>
                  <a:pt x="541345" y="787722"/>
                  <a:pt x="542785" y="786173"/>
                  <a:pt x="542785" y="784325"/>
                </a:cubicBezTo>
                <a:cubicBezTo>
                  <a:pt x="542785" y="782531"/>
                  <a:pt x="541345" y="781037"/>
                  <a:pt x="539823" y="781037"/>
                </a:cubicBezTo>
                <a:lnTo>
                  <a:pt x="524333" y="780602"/>
                </a:lnTo>
                <a:cubicBezTo>
                  <a:pt x="537377" y="772205"/>
                  <a:pt x="550503" y="763508"/>
                  <a:pt x="563710" y="754540"/>
                </a:cubicBezTo>
                <a:cubicBezTo>
                  <a:pt x="565151" y="753426"/>
                  <a:pt x="565558" y="751578"/>
                  <a:pt x="564390" y="750083"/>
                </a:cubicBezTo>
                <a:cubicBezTo>
                  <a:pt x="563710" y="748697"/>
                  <a:pt x="561428" y="748317"/>
                  <a:pt x="559960" y="749377"/>
                </a:cubicBezTo>
                <a:close/>
                <a:moveTo>
                  <a:pt x="799924" y="357934"/>
                </a:moveTo>
                <a:cubicBezTo>
                  <a:pt x="798755" y="356385"/>
                  <a:pt x="796527" y="356385"/>
                  <a:pt x="795032" y="357146"/>
                </a:cubicBezTo>
                <a:cubicBezTo>
                  <a:pt x="793537" y="358206"/>
                  <a:pt x="793537" y="360543"/>
                  <a:pt x="794706" y="361984"/>
                </a:cubicBezTo>
                <a:cubicBezTo>
                  <a:pt x="798429" y="367174"/>
                  <a:pt x="802886" y="372012"/>
                  <a:pt x="806962" y="376142"/>
                </a:cubicBezTo>
                <a:cubicBezTo>
                  <a:pt x="810984" y="380110"/>
                  <a:pt x="815360" y="383507"/>
                  <a:pt x="819980" y="386605"/>
                </a:cubicBezTo>
                <a:lnTo>
                  <a:pt x="820768" y="405547"/>
                </a:lnTo>
                <a:cubicBezTo>
                  <a:pt x="820768" y="407395"/>
                  <a:pt x="822262" y="408889"/>
                  <a:pt x="824110" y="408563"/>
                </a:cubicBezTo>
                <a:cubicBezTo>
                  <a:pt x="825958" y="408563"/>
                  <a:pt x="827453" y="407014"/>
                  <a:pt x="827072" y="405166"/>
                </a:cubicBezTo>
                <a:lnTo>
                  <a:pt x="826339" y="386388"/>
                </a:lnTo>
                <a:cubicBezTo>
                  <a:pt x="827290" y="385545"/>
                  <a:pt x="828132" y="384730"/>
                  <a:pt x="828948" y="383942"/>
                </a:cubicBezTo>
                <a:cubicBezTo>
                  <a:pt x="830062" y="382828"/>
                  <a:pt x="831176" y="381713"/>
                  <a:pt x="832671" y="380164"/>
                </a:cubicBezTo>
                <a:cubicBezTo>
                  <a:pt x="838296" y="373533"/>
                  <a:pt x="844248" y="364919"/>
                  <a:pt x="849438" y="354891"/>
                </a:cubicBezTo>
                <a:cubicBezTo>
                  <a:pt x="850172" y="352988"/>
                  <a:pt x="849819" y="351168"/>
                  <a:pt x="847944" y="350380"/>
                </a:cubicBezTo>
                <a:cubicBezTo>
                  <a:pt x="846449" y="349320"/>
                  <a:pt x="844601" y="350053"/>
                  <a:pt x="843867" y="351548"/>
                </a:cubicBezTo>
                <a:cubicBezTo>
                  <a:pt x="838677" y="361576"/>
                  <a:pt x="826447" y="377066"/>
                  <a:pt x="826040" y="377664"/>
                </a:cubicBezTo>
                <a:lnTo>
                  <a:pt x="824926" y="348994"/>
                </a:lnTo>
                <a:cubicBezTo>
                  <a:pt x="828757" y="345379"/>
                  <a:pt x="832290" y="340814"/>
                  <a:pt x="835280" y="335895"/>
                </a:cubicBezTo>
                <a:cubicBezTo>
                  <a:pt x="838677" y="330269"/>
                  <a:pt x="841639" y="323964"/>
                  <a:pt x="844248" y="317632"/>
                </a:cubicBezTo>
                <a:cubicBezTo>
                  <a:pt x="844981" y="315785"/>
                  <a:pt x="843867" y="313909"/>
                  <a:pt x="842400" y="313176"/>
                </a:cubicBezTo>
                <a:cubicBezTo>
                  <a:pt x="840497" y="312442"/>
                  <a:pt x="838677" y="313556"/>
                  <a:pt x="837888" y="315024"/>
                </a:cubicBezTo>
                <a:cubicBezTo>
                  <a:pt x="835714" y="321328"/>
                  <a:pt x="832698" y="327280"/>
                  <a:pt x="829709" y="332552"/>
                </a:cubicBezTo>
                <a:cubicBezTo>
                  <a:pt x="828160" y="335270"/>
                  <a:pt x="826420" y="337661"/>
                  <a:pt x="824572" y="339835"/>
                </a:cubicBezTo>
                <a:lnTo>
                  <a:pt x="823730" y="317388"/>
                </a:lnTo>
                <a:cubicBezTo>
                  <a:pt x="830850" y="310594"/>
                  <a:pt x="834029" y="300131"/>
                  <a:pt x="837155" y="289370"/>
                </a:cubicBezTo>
                <a:lnTo>
                  <a:pt x="837155" y="288989"/>
                </a:lnTo>
                <a:cubicBezTo>
                  <a:pt x="837535" y="287494"/>
                  <a:pt x="836829" y="285592"/>
                  <a:pt x="834926" y="284913"/>
                </a:cubicBezTo>
                <a:cubicBezTo>
                  <a:pt x="833133" y="284478"/>
                  <a:pt x="831203" y="285592"/>
                  <a:pt x="830850" y="287087"/>
                </a:cubicBezTo>
                <a:lnTo>
                  <a:pt x="830850" y="287522"/>
                </a:lnTo>
                <a:cubicBezTo>
                  <a:pt x="828784" y="294642"/>
                  <a:pt x="826556" y="301735"/>
                  <a:pt x="823322" y="307360"/>
                </a:cubicBezTo>
                <a:lnTo>
                  <a:pt x="821936" y="270672"/>
                </a:lnTo>
                <a:cubicBezTo>
                  <a:pt x="821501" y="268825"/>
                  <a:pt x="820088" y="267384"/>
                  <a:pt x="818213" y="267384"/>
                </a:cubicBezTo>
                <a:cubicBezTo>
                  <a:pt x="816338" y="267384"/>
                  <a:pt x="815197" y="268825"/>
                  <a:pt x="815197" y="270672"/>
                </a:cubicBezTo>
                <a:lnTo>
                  <a:pt x="816909" y="311165"/>
                </a:lnTo>
                <a:cubicBezTo>
                  <a:pt x="816746" y="311110"/>
                  <a:pt x="807397" y="304588"/>
                  <a:pt x="802940" y="299751"/>
                </a:cubicBezTo>
                <a:cubicBezTo>
                  <a:pt x="801826" y="298256"/>
                  <a:pt x="799543" y="298256"/>
                  <a:pt x="798103" y="299370"/>
                </a:cubicBezTo>
                <a:cubicBezTo>
                  <a:pt x="796934" y="300919"/>
                  <a:pt x="796934" y="302713"/>
                  <a:pt x="798103" y="304262"/>
                </a:cubicBezTo>
                <a:cubicBezTo>
                  <a:pt x="802940" y="309453"/>
                  <a:pt x="808131" y="313909"/>
                  <a:pt x="812968" y="316518"/>
                </a:cubicBezTo>
                <a:cubicBezTo>
                  <a:pt x="814082" y="317252"/>
                  <a:pt x="816800" y="318638"/>
                  <a:pt x="817208" y="318747"/>
                </a:cubicBezTo>
                <a:lnTo>
                  <a:pt x="818213" y="343368"/>
                </a:lnTo>
                <a:cubicBezTo>
                  <a:pt x="817588" y="343151"/>
                  <a:pt x="816882" y="342825"/>
                  <a:pt x="816365" y="342580"/>
                </a:cubicBezTo>
                <a:cubicBezTo>
                  <a:pt x="811175" y="339971"/>
                  <a:pt x="805957" y="335161"/>
                  <a:pt x="800712" y="328829"/>
                </a:cubicBezTo>
                <a:cubicBezTo>
                  <a:pt x="799543" y="327660"/>
                  <a:pt x="797369" y="327280"/>
                  <a:pt x="796255" y="328394"/>
                </a:cubicBezTo>
                <a:cubicBezTo>
                  <a:pt x="794760" y="329563"/>
                  <a:pt x="794353" y="331791"/>
                  <a:pt x="795467" y="333286"/>
                </a:cubicBezTo>
                <a:cubicBezTo>
                  <a:pt x="801473" y="339971"/>
                  <a:pt x="807044" y="345597"/>
                  <a:pt x="813349" y="348532"/>
                </a:cubicBezTo>
                <a:cubicBezTo>
                  <a:pt x="814463" y="348966"/>
                  <a:pt x="815577" y="349646"/>
                  <a:pt x="817072" y="350081"/>
                </a:cubicBezTo>
                <a:cubicBezTo>
                  <a:pt x="817615" y="350244"/>
                  <a:pt x="818077" y="350352"/>
                  <a:pt x="818566" y="350515"/>
                </a:cubicBezTo>
                <a:lnTo>
                  <a:pt x="819681" y="378181"/>
                </a:lnTo>
                <a:cubicBezTo>
                  <a:pt x="817017" y="376115"/>
                  <a:pt x="814381" y="373778"/>
                  <a:pt x="811881" y="371278"/>
                </a:cubicBezTo>
                <a:cubicBezTo>
                  <a:pt x="807343" y="367528"/>
                  <a:pt x="803647" y="362717"/>
                  <a:pt x="799924" y="357934"/>
                </a:cubicBezTo>
                <a:close/>
                <a:moveTo>
                  <a:pt x="859847" y="522892"/>
                </a:moveTo>
                <a:cubicBezTo>
                  <a:pt x="854656" y="527784"/>
                  <a:pt x="842481" y="535692"/>
                  <a:pt x="842372" y="535692"/>
                </a:cubicBezTo>
                <a:cubicBezTo>
                  <a:pt x="847998" y="522648"/>
                  <a:pt x="853786" y="509250"/>
                  <a:pt x="859847" y="494983"/>
                </a:cubicBezTo>
                <a:cubicBezTo>
                  <a:pt x="860281" y="493488"/>
                  <a:pt x="859521" y="491586"/>
                  <a:pt x="857999" y="490906"/>
                </a:cubicBezTo>
                <a:cubicBezTo>
                  <a:pt x="856205" y="490173"/>
                  <a:pt x="854276" y="490906"/>
                  <a:pt x="853596" y="492401"/>
                </a:cubicBezTo>
                <a:cubicBezTo>
                  <a:pt x="848297" y="504657"/>
                  <a:pt x="842835" y="517729"/>
                  <a:pt x="837046" y="531100"/>
                </a:cubicBezTo>
                <a:cubicBezTo>
                  <a:pt x="835660" y="525529"/>
                  <a:pt x="834655" y="519740"/>
                  <a:pt x="834193" y="514006"/>
                </a:cubicBezTo>
                <a:cubicBezTo>
                  <a:pt x="834193" y="512511"/>
                  <a:pt x="833812" y="503190"/>
                  <a:pt x="833812" y="502864"/>
                </a:cubicBezTo>
                <a:cubicBezTo>
                  <a:pt x="833812" y="500961"/>
                  <a:pt x="832317" y="499467"/>
                  <a:pt x="830469" y="499467"/>
                </a:cubicBezTo>
                <a:cubicBezTo>
                  <a:pt x="828975" y="499467"/>
                  <a:pt x="827507" y="500961"/>
                  <a:pt x="827507" y="502864"/>
                </a:cubicBezTo>
                <a:cubicBezTo>
                  <a:pt x="827507" y="503190"/>
                  <a:pt x="827507" y="512511"/>
                  <a:pt x="827888" y="514386"/>
                </a:cubicBezTo>
                <a:cubicBezTo>
                  <a:pt x="828567" y="523246"/>
                  <a:pt x="830008" y="532159"/>
                  <a:pt x="833133" y="540502"/>
                </a:cubicBezTo>
                <a:cubicBezTo>
                  <a:pt x="829736" y="548302"/>
                  <a:pt x="826339" y="556265"/>
                  <a:pt x="822887" y="564227"/>
                </a:cubicBezTo>
                <a:cubicBezTo>
                  <a:pt x="819327" y="558113"/>
                  <a:pt x="816664" y="551753"/>
                  <a:pt x="815197" y="545285"/>
                </a:cubicBezTo>
                <a:cubicBezTo>
                  <a:pt x="814816" y="543791"/>
                  <a:pt x="814463" y="541997"/>
                  <a:pt x="814082" y="540448"/>
                </a:cubicBezTo>
                <a:cubicBezTo>
                  <a:pt x="814082" y="538953"/>
                  <a:pt x="813756" y="537105"/>
                  <a:pt x="813756" y="535611"/>
                </a:cubicBezTo>
                <a:cubicBezTo>
                  <a:pt x="813756" y="533763"/>
                  <a:pt x="811854" y="532268"/>
                  <a:pt x="809924" y="532268"/>
                </a:cubicBezTo>
                <a:cubicBezTo>
                  <a:pt x="808484" y="532268"/>
                  <a:pt x="807017" y="534116"/>
                  <a:pt x="807017" y="535611"/>
                </a:cubicBezTo>
                <a:lnTo>
                  <a:pt x="807017" y="535991"/>
                </a:lnTo>
                <a:cubicBezTo>
                  <a:pt x="807017" y="537839"/>
                  <a:pt x="807397" y="539714"/>
                  <a:pt x="807750" y="541562"/>
                </a:cubicBezTo>
                <a:cubicBezTo>
                  <a:pt x="807750" y="543057"/>
                  <a:pt x="808131" y="544959"/>
                  <a:pt x="808484" y="546807"/>
                </a:cubicBezTo>
                <a:cubicBezTo>
                  <a:pt x="810549" y="555205"/>
                  <a:pt x="814381" y="563575"/>
                  <a:pt x="819789" y="571374"/>
                </a:cubicBezTo>
                <a:cubicBezTo>
                  <a:pt x="818050" y="575451"/>
                  <a:pt x="811256" y="591077"/>
                  <a:pt x="809653" y="594773"/>
                </a:cubicBezTo>
                <a:cubicBezTo>
                  <a:pt x="808321" y="590887"/>
                  <a:pt x="807152" y="587028"/>
                  <a:pt x="806256" y="583305"/>
                </a:cubicBezTo>
                <a:cubicBezTo>
                  <a:pt x="804761" y="577000"/>
                  <a:pt x="803647" y="570260"/>
                  <a:pt x="802478" y="563928"/>
                </a:cubicBezTo>
                <a:cubicBezTo>
                  <a:pt x="802478" y="562026"/>
                  <a:pt x="800685" y="560912"/>
                  <a:pt x="798755" y="560912"/>
                </a:cubicBezTo>
                <a:cubicBezTo>
                  <a:pt x="797315" y="561346"/>
                  <a:pt x="795793" y="562760"/>
                  <a:pt x="796201" y="564689"/>
                </a:cubicBezTo>
                <a:cubicBezTo>
                  <a:pt x="796880" y="571374"/>
                  <a:pt x="798429" y="578060"/>
                  <a:pt x="799924" y="584799"/>
                </a:cubicBezTo>
                <a:cubicBezTo>
                  <a:pt x="801255" y="591267"/>
                  <a:pt x="803375" y="597382"/>
                  <a:pt x="805930" y="603279"/>
                </a:cubicBezTo>
                <a:cubicBezTo>
                  <a:pt x="803375" y="609393"/>
                  <a:pt x="800793" y="615535"/>
                  <a:pt x="798076" y="621704"/>
                </a:cubicBezTo>
                <a:cubicBezTo>
                  <a:pt x="797342" y="623552"/>
                  <a:pt x="798076" y="625427"/>
                  <a:pt x="799924" y="626161"/>
                </a:cubicBezTo>
                <a:cubicBezTo>
                  <a:pt x="801418" y="626895"/>
                  <a:pt x="803266" y="626161"/>
                  <a:pt x="804000" y="624313"/>
                </a:cubicBezTo>
                <a:cubicBezTo>
                  <a:pt x="806609" y="618307"/>
                  <a:pt x="809245" y="612328"/>
                  <a:pt x="811854" y="606323"/>
                </a:cubicBezTo>
                <a:cubicBezTo>
                  <a:pt x="816420" y="603877"/>
                  <a:pt x="820985" y="601377"/>
                  <a:pt x="825985" y="598197"/>
                </a:cubicBezTo>
                <a:cubicBezTo>
                  <a:pt x="831176" y="594854"/>
                  <a:pt x="836394" y="591512"/>
                  <a:pt x="841965" y="587055"/>
                </a:cubicBezTo>
                <a:cubicBezTo>
                  <a:pt x="843459" y="586321"/>
                  <a:pt x="843867" y="584038"/>
                  <a:pt x="842753" y="582598"/>
                </a:cubicBezTo>
                <a:cubicBezTo>
                  <a:pt x="841639" y="581049"/>
                  <a:pt x="839736" y="580750"/>
                  <a:pt x="838296" y="581864"/>
                </a:cubicBezTo>
                <a:cubicBezTo>
                  <a:pt x="832671" y="585941"/>
                  <a:pt x="827480" y="589609"/>
                  <a:pt x="822643" y="592626"/>
                </a:cubicBezTo>
                <a:cubicBezTo>
                  <a:pt x="820360" y="593903"/>
                  <a:pt x="818240" y="595181"/>
                  <a:pt x="816121" y="596403"/>
                </a:cubicBezTo>
                <a:cubicBezTo>
                  <a:pt x="817561" y="593061"/>
                  <a:pt x="824137" y="577679"/>
                  <a:pt x="826040" y="573358"/>
                </a:cubicBezTo>
                <a:cubicBezTo>
                  <a:pt x="831094" y="571238"/>
                  <a:pt x="836122" y="568793"/>
                  <a:pt x="840905" y="565396"/>
                </a:cubicBezTo>
                <a:cubicBezTo>
                  <a:pt x="846476" y="561673"/>
                  <a:pt x="852047" y="557596"/>
                  <a:pt x="857673" y="552025"/>
                </a:cubicBezTo>
                <a:cubicBezTo>
                  <a:pt x="859167" y="550911"/>
                  <a:pt x="859167" y="548628"/>
                  <a:pt x="857673" y="547188"/>
                </a:cubicBezTo>
                <a:cubicBezTo>
                  <a:pt x="856504" y="546019"/>
                  <a:pt x="854276" y="546019"/>
                  <a:pt x="853161" y="547188"/>
                </a:cubicBezTo>
                <a:cubicBezTo>
                  <a:pt x="847590" y="552378"/>
                  <a:pt x="842400" y="556482"/>
                  <a:pt x="837508" y="559879"/>
                </a:cubicBezTo>
                <a:cubicBezTo>
                  <a:pt x="835008" y="561482"/>
                  <a:pt x="832508" y="562895"/>
                  <a:pt x="830035" y="564227"/>
                </a:cubicBezTo>
                <a:cubicBezTo>
                  <a:pt x="832888" y="557651"/>
                  <a:pt x="835769" y="551074"/>
                  <a:pt x="838677" y="544334"/>
                </a:cubicBezTo>
                <a:cubicBezTo>
                  <a:pt x="839628" y="544008"/>
                  <a:pt x="844248" y="541997"/>
                  <a:pt x="845742" y="541209"/>
                </a:cubicBezTo>
                <a:cubicBezTo>
                  <a:pt x="852047" y="537866"/>
                  <a:pt x="858787" y="533029"/>
                  <a:pt x="864385" y="527838"/>
                </a:cubicBezTo>
                <a:cubicBezTo>
                  <a:pt x="865880" y="526670"/>
                  <a:pt x="865880" y="524441"/>
                  <a:pt x="864766" y="523327"/>
                </a:cubicBezTo>
                <a:cubicBezTo>
                  <a:pt x="863624" y="521833"/>
                  <a:pt x="861396" y="521833"/>
                  <a:pt x="859847" y="522892"/>
                </a:cubicBezTo>
                <a:close/>
                <a:moveTo>
                  <a:pt x="259313" y="97100"/>
                </a:moveTo>
                <a:cubicBezTo>
                  <a:pt x="265998" y="94708"/>
                  <a:pt x="272683" y="92208"/>
                  <a:pt x="279314" y="89626"/>
                </a:cubicBezTo>
                <a:cubicBezTo>
                  <a:pt x="283662" y="91175"/>
                  <a:pt x="287902" y="92453"/>
                  <a:pt x="292114" y="93703"/>
                </a:cubicBezTo>
                <a:cubicBezTo>
                  <a:pt x="296952" y="94871"/>
                  <a:pt x="301762" y="95985"/>
                  <a:pt x="306599" y="96719"/>
                </a:cubicBezTo>
                <a:cubicBezTo>
                  <a:pt x="308447" y="96719"/>
                  <a:pt x="310376" y="95551"/>
                  <a:pt x="310376" y="93703"/>
                </a:cubicBezTo>
                <a:cubicBezTo>
                  <a:pt x="310702" y="91855"/>
                  <a:pt x="309643" y="90360"/>
                  <a:pt x="307713" y="89980"/>
                </a:cubicBezTo>
                <a:cubicBezTo>
                  <a:pt x="302876" y="89300"/>
                  <a:pt x="298066" y="88539"/>
                  <a:pt x="293582" y="87371"/>
                </a:cubicBezTo>
                <a:cubicBezTo>
                  <a:pt x="292033" y="86882"/>
                  <a:pt x="290402" y="86311"/>
                  <a:pt x="288744" y="85767"/>
                </a:cubicBezTo>
                <a:cubicBezTo>
                  <a:pt x="294913" y="83267"/>
                  <a:pt x="301055" y="80631"/>
                  <a:pt x="307170" y="77859"/>
                </a:cubicBezTo>
                <a:cubicBezTo>
                  <a:pt x="313746" y="81582"/>
                  <a:pt x="320649" y="82995"/>
                  <a:pt x="327823" y="84381"/>
                </a:cubicBezTo>
                <a:cubicBezTo>
                  <a:pt x="329372" y="84762"/>
                  <a:pt x="330840" y="85115"/>
                  <a:pt x="332335" y="85496"/>
                </a:cubicBezTo>
                <a:cubicBezTo>
                  <a:pt x="333775" y="85876"/>
                  <a:pt x="335677" y="84762"/>
                  <a:pt x="336058" y="82887"/>
                </a:cubicBezTo>
                <a:cubicBezTo>
                  <a:pt x="336438" y="81012"/>
                  <a:pt x="335324" y="79164"/>
                  <a:pt x="333449" y="78810"/>
                </a:cubicBezTo>
                <a:cubicBezTo>
                  <a:pt x="331954" y="78375"/>
                  <a:pt x="330487" y="78375"/>
                  <a:pt x="328992" y="78077"/>
                </a:cubicBezTo>
                <a:cubicBezTo>
                  <a:pt x="324046" y="77017"/>
                  <a:pt x="319372" y="76120"/>
                  <a:pt x="314833" y="74353"/>
                </a:cubicBezTo>
                <a:cubicBezTo>
                  <a:pt x="316219" y="73728"/>
                  <a:pt x="317605" y="73131"/>
                  <a:pt x="318910" y="72505"/>
                </a:cubicBezTo>
                <a:cubicBezTo>
                  <a:pt x="323584" y="70223"/>
                  <a:pt x="328258" y="67831"/>
                  <a:pt x="332932" y="65331"/>
                </a:cubicBezTo>
                <a:cubicBezTo>
                  <a:pt x="341629" y="67614"/>
                  <a:pt x="359891" y="67994"/>
                  <a:pt x="360271" y="67994"/>
                </a:cubicBezTo>
                <a:cubicBezTo>
                  <a:pt x="362119" y="68375"/>
                  <a:pt x="363614" y="66880"/>
                  <a:pt x="363614" y="65086"/>
                </a:cubicBezTo>
                <a:cubicBezTo>
                  <a:pt x="363614" y="63184"/>
                  <a:pt x="362119" y="61689"/>
                  <a:pt x="360652" y="61689"/>
                </a:cubicBezTo>
                <a:cubicBezTo>
                  <a:pt x="359918" y="61689"/>
                  <a:pt x="347906" y="61146"/>
                  <a:pt x="342281" y="60358"/>
                </a:cubicBezTo>
                <a:cubicBezTo>
                  <a:pt x="354184" y="54053"/>
                  <a:pt x="366005" y="47259"/>
                  <a:pt x="378153" y="40085"/>
                </a:cubicBezTo>
                <a:cubicBezTo>
                  <a:pt x="379648" y="38970"/>
                  <a:pt x="380382" y="37122"/>
                  <a:pt x="379267" y="35247"/>
                </a:cubicBezTo>
                <a:cubicBezTo>
                  <a:pt x="378534" y="33753"/>
                  <a:pt x="376305" y="33399"/>
                  <a:pt x="374811" y="34133"/>
                </a:cubicBezTo>
                <a:cubicBezTo>
                  <a:pt x="361712" y="42096"/>
                  <a:pt x="348966" y="49270"/>
                  <a:pt x="336275" y="56010"/>
                </a:cubicBezTo>
                <a:cubicBezTo>
                  <a:pt x="337063" y="53509"/>
                  <a:pt x="338014" y="50873"/>
                  <a:pt x="339047" y="48264"/>
                </a:cubicBezTo>
                <a:cubicBezTo>
                  <a:pt x="339781" y="47531"/>
                  <a:pt x="340161" y="46417"/>
                  <a:pt x="340542" y="45656"/>
                </a:cubicBezTo>
                <a:cubicBezTo>
                  <a:pt x="340922" y="44895"/>
                  <a:pt x="341275" y="43808"/>
                  <a:pt x="342091" y="43101"/>
                </a:cubicBezTo>
                <a:cubicBezTo>
                  <a:pt x="342770" y="41552"/>
                  <a:pt x="342417" y="39324"/>
                  <a:pt x="340922" y="38590"/>
                </a:cubicBezTo>
                <a:cubicBezTo>
                  <a:pt x="339074" y="37476"/>
                  <a:pt x="337199" y="38155"/>
                  <a:pt x="336465" y="39704"/>
                </a:cubicBezTo>
                <a:cubicBezTo>
                  <a:pt x="336465" y="39704"/>
                  <a:pt x="329345" y="55575"/>
                  <a:pt x="328503" y="60140"/>
                </a:cubicBezTo>
                <a:cubicBezTo>
                  <a:pt x="324318" y="62260"/>
                  <a:pt x="320160" y="64434"/>
                  <a:pt x="315975" y="66554"/>
                </a:cubicBezTo>
                <a:cubicBezTo>
                  <a:pt x="314426" y="67233"/>
                  <a:pt x="312849" y="67940"/>
                  <a:pt x="311300" y="68674"/>
                </a:cubicBezTo>
                <a:cubicBezTo>
                  <a:pt x="311681" y="66500"/>
                  <a:pt x="311980" y="64380"/>
                  <a:pt x="312632" y="62423"/>
                </a:cubicBezTo>
                <a:cubicBezTo>
                  <a:pt x="313746" y="58292"/>
                  <a:pt x="315241" y="54624"/>
                  <a:pt x="317823" y="51227"/>
                </a:cubicBezTo>
                <a:cubicBezTo>
                  <a:pt x="318937" y="49786"/>
                  <a:pt x="318556" y="47504"/>
                  <a:pt x="317089" y="46389"/>
                </a:cubicBezTo>
                <a:cubicBezTo>
                  <a:pt x="315621" y="45275"/>
                  <a:pt x="313311" y="45656"/>
                  <a:pt x="312252" y="47123"/>
                </a:cubicBezTo>
                <a:cubicBezTo>
                  <a:pt x="309235" y="51580"/>
                  <a:pt x="307414" y="56091"/>
                  <a:pt x="306246" y="60548"/>
                </a:cubicBezTo>
                <a:cubicBezTo>
                  <a:pt x="305295" y="64380"/>
                  <a:pt x="304697" y="68184"/>
                  <a:pt x="304289" y="71908"/>
                </a:cubicBezTo>
                <a:cubicBezTo>
                  <a:pt x="297060" y="75196"/>
                  <a:pt x="289913" y="78321"/>
                  <a:pt x="282630" y="81310"/>
                </a:cubicBezTo>
                <a:cubicBezTo>
                  <a:pt x="283418" y="78348"/>
                  <a:pt x="284233" y="75468"/>
                  <a:pt x="285456" y="72505"/>
                </a:cubicBezTo>
                <a:cubicBezTo>
                  <a:pt x="286896" y="67994"/>
                  <a:pt x="289125" y="63157"/>
                  <a:pt x="292141" y="57966"/>
                </a:cubicBezTo>
                <a:cubicBezTo>
                  <a:pt x="292875" y="56417"/>
                  <a:pt x="292522" y="54624"/>
                  <a:pt x="290647" y="53509"/>
                </a:cubicBezTo>
                <a:cubicBezTo>
                  <a:pt x="289098" y="52721"/>
                  <a:pt x="287250" y="53129"/>
                  <a:pt x="286135" y="55004"/>
                </a:cubicBezTo>
                <a:cubicBezTo>
                  <a:pt x="283173" y="60195"/>
                  <a:pt x="280945" y="65358"/>
                  <a:pt x="279070" y="70304"/>
                </a:cubicBezTo>
                <a:cubicBezTo>
                  <a:pt x="277330" y="75196"/>
                  <a:pt x="276216" y="79761"/>
                  <a:pt x="275184" y="84381"/>
                </a:cubicBezTo>
                <a:cubicBezTo>
                  <a:pt x="269178" y="86718"/>
                  <a:pt x="263199" y="89001"/>
                  <a:pt x="257084" y="91175"/>
                </a:cubicBezTo>
                <a:cubicBezTo>
                  <a:pt x="255236" y="91501"/>
                  <a:pt x="254475" y="93349"/>
                  <a:pt x="255236" y="95197"/>
                </a:cubicBezTo>
                <a:cubicBezTo>
                  <a:pt x="255590" y="97100"/>
                  <a:pt x="257438" y="97806"/>
                  <a:pt x="259313" y="97100"/>
                </a:cubicBezTo>
                <a:close/>
                <a:moveTo>
                  <a:pt x="141587" y="223740"/>
                </a:moveTo>
                <a:cubicBezTo>
                  <a:pt x="143081" y="222625"/>
                  <a:pt x="143435" y="220777"/>
                  <a:pt x="142701" y="219283"/>
                </a:cubicBezTo>
                <a:cubicBezTo>
                  <a:pt x="141967" y="217435"/>
                  <a:pt x="139739" y="217054"/>
                  <a:pt x="138244" y="217788"/>
                </a:cubicBezTo>
                <a:cubicBezTo>
                  <a:pt x="134901" y="219636"/>
                  <a:pt x="131885" y="221511"/>
                  <a:pt x="129276" y="223359"/>
                </a:cubicBezTo>
                <a:cubicBezTo>
                  <a:pt x="126504" y="225316"/>
                  <a:pt x="124085" y="226865"/>
                  <a:pt x="121205" y="227816"/>
                </a:cubicBezTo>
                <a:cubicBezTo>
                  <a:pt x="124547" y="221647"/>
                  <a:pt x="128053" y="215070"/>
                  <a:pt x="131722" y="207923"/>
                </a:cubicBezTo>
                <a:cubicBezTo>
                  <a:pt x="138298" y="208412"/>
                  <a:pt x="144032" y="204744"/>
                  <a:pt x="149767" y="201401"/>
                </a:cubicBezTo>
                <a:cubicBezTo>
                  <a:pt x="152783" y="199553"/>
                  <a:pt x="155392" y="197678"/>
                  <a:pt x="158001" y="196944"/>
                </a:cubicBezTo>
                <a:cubicBezTo>
                  <a:pt x="159849" y="196210"/>
                  <a:pt x="160610" y="194281"/>
                  <a:pt x="160229" y="192813"/>
                </a:cubicBezTo>
                <a:cubicBezTo>
                  <a:pt x="159496" y="191020"/>
                  <a:pt x="157620" y="190204"/>
                  <a:pt x="156153" y="190639"/>
                </a:cubicBezTo>
                <a:cubicBezTo>
                  <a:pt x="152810" y="191699"/>
                  <a:pt x="149468" y="193601"/>
                  <a:pt x="146451" y="195776"/>
                </a:cubicBezTo>
                <a:cubicBezTo>
                  <a:pt x="142674" y="197950"/>
                  <a:pt x="138978" y="200232"/>
                  <a:pt x="135255" y="201129"/>
                </a:cubicBezTo>
                <a:cubicBezTo>
                  <a:pt x="135255" y="201075"/>
                  <a:pt x="135255" y="201021"/>
                  <a:pt x="135309" y="201021"/>
                </a:cubicBezTo>
                <a:cubicBezTo>
                  <a:pt x="138081" y="195558"/>
                  <a:pt x="140934" y="189933"/>
                  <a:pt x="143897" y="184199"/>
                </a:cubicBezTo>
                <a:cubicBezTo>
                  <a:pt x="152539" y="183411"/>
                  <a:pt x="165447" y="174578"/>
                  <a:pt x="167730" y="173056"/>
                </a:cubicBezTo>
                <a:cubicBezTo>
                  <a:pt x="169225" y="172323"/>
                  <a:pt x="169578" y="170149"/>
                  <a:pt x="168409" y="168654"/>
                </a:cubicBezTo>
                <a:cubicBezTo>
                  <a:pt x="167730" y="167105"/>
                  <a:pt x="165447" y="166752"/>
                  <a:pt x="163952" y="167485"/>
                </a:cubicBezTo>
                <a:cubicBezTo>
                  <a:pt x="161724" y="169034"/>
                  <a:pt x="152022" y="175774"/>
                  <a:pt x="147756" y="176834"/>
                </a:cubicBezTo>
                <a:cubicBezTo>
                  <a:pt x="156995" y="159414"/>
                  <a:pt x="178872" y="124656"/>
                  <a:pt x="179225" y="124656"/>
                </a:cubicBezTo>
                <a:cubicBezTo>
                  <a:pt x="179959" y="123161"/>
                  <a:pt x="179606" y="120987"/>
                  <a:pt x="178111" y="120199"/>
                </a:cubicBezTo>
                <a:cubicBezTo>
                  <a:pt x="176399" y="119194"/>
                  <a:pt x="174768" y="119764"/>
                  <a:pt x="173654" y="120987"/>
                </a:cubicBezTo>
                <a:cubicBezTo>
                  <a:pt x="162729" y="136532"/>
                  <a:pt x="152946" y="153272"/>
                  <a:pt x="144087" y="169605"/>
                </a:cubicBezTo>
                <a:cubicBezTo>
                  <a:pt x="143407" y="165828"/>
                  <a:pt x="142348" y="151832"/>
                  <a:pt x="142348" y="151071"/>
                </a:cubicBezTo>
                <a:cubicBezTo>
                  <a:pt x="142728" y="149223"/>
                  <a:pt x="141614" y="147348"/>
                  <a:pt x="139739" y="146995"/>
                </a:cubicBezTo>
                <a:cubicBezTo>
                  <a:pt x="137891" y="146995"/>
                  <a:pt x="136396" y="148163"/>
                  <a:pt x="136016" y="149957"/>
                </a:cubicBezTo>
                <a:cubicBezTo>
                  <a:pt x="135635" y="151071"/>
                  <a:pt x="138027" y="173301"/>
                  <a:pt x="139304" y="178628"/>
                </a:cubicBezTo>
                <a:cubicBezTo>
                  <a:pt x="136179" y="184579"/>
                  <a:pt x="133189" y="190422"/>
                  <a:pt x="130336" y="196102"/>
                </a:cubicBezTo>
                <a:cubicBezTo>
                  <a:pt x="129955" y="195368"/>
                  <a:pt x="129602" y="194661"/>
                  <a:pt x="129276" y="193982"/>
                </a:cubicBezTo>
                <a:cubicBezTo>
                  <a:pt x="126721" y="188357"/>
                  <a:pt x="123705" y="182785"/>
                  <a:pt x="125199" y="177568"/>
                </a:cubicBezTo>
                <a:cubicBezTo>
                  <a:pt x="125634" y="175720"/>
                  <a:pt x="124466" y="173790"/>
                  <a:pt x="122591" y="173491"/>
                </a:cubicBezTo>
                <a:cubicBezTo>
                  <a:pt x="121096" y="173056"/>
                  <a:pt x="119248" y="174225"/>
                  <a:pt x="118868" y="176100"/>
                </a:cubicBezTo>
                <a:cubicBezTo>
                  <a:pt x="116639" y="183519"/>
                  <a:pt x="119982" y="190232"/>
                  <a:pt x="123324" y="196971"/>
                </a:cubicBezTo>
                <a:cubicBezTo>
                  <a:pt x="124493" y="199308"/>
                  <a:pt x="125553" y="201537"/>
                  <a:pt x="126341" y="203711"/>
                </a:cubicBezTo>
                <a:cubicBezTo>
                  <a:pt x="122265" y="211619"/>
                  <a:pt x="118433" y="219038"/>
                  <a:pt x="114764" y="225696"/>
                </a:cubicBezTo>
                <a:cubicBezTo>
                  <a:pt x="113595" y="221566"/>
                  <a:pt x="112481" y="216185"/>
                  <a:pt x="111802" y="211538"/>
                </a:cubicBezTo>
                <a:cubicBezTo>
                  <a:pt x="111802" y="210043"/>
                  <a:pt x="111367" y="208575"/>
                  <a:pt x="111367" y="207407"/>
                </a:cubicBezTo>
                <a:cubicBezTo>
                  <a:pt x="111367" y="206293"/>
                  <a:pt x="111041" y="205559"/>
                  <a:pt x="111041" y="204445"/>
                </a:cubicBezTo>
                <a:lnTo>
                  <a:pt x="111041" y="204064"/>
                </a:lnTo>
                <a:cubicBezTo>
                  <a:pt x="111041" y="202216"/>
                  <a:pt x="109546" y="200722"/>
                  <a:pt x="107644" y="200722"/>
                </a:cubicBezTo>
                <a:cubicBezTo>
                  <a:pt x="105796" y="200722"/>
                  <a:pt x="104301" y="202216"/>
                  <a:pt x="104682" y="204064"/>
                </a:cubicBezTo>
                <a:lnTo>
                  <a:pt x="104682" y="208141"/>
                </a:lnTo>
                <a:cubicBezTo>
                  <a:pt x="105062" y="209635"/>
                  <a:pt x="105062" y="211157"/>
                  <a:pt x="105416" y="212217"/>
                </a:cubicBezTo>
                <a:cubicBezTo>
                  <a:pt x="106475" y="219500"/>
                  <a:pt x="108595" y="228658"/>
                  <a:pt x="110470" y="233333"/>
                </a:cubicBezTo>
                <a:cubicBezTo>
                  <a:pt x="107698" y="238007"/>
                  <a:pt x="105062" y="242192"/>
                  <a:pt x="102453" y="245752"/>
                </a:cubicBezTo>
                <a:cubicBezTo>
                  <a:pt x="101339" y="246921"/>
                  <a:pt x="101720" y="249149"/>
                  <a:pt x="103187" y="250209"/>
                </a:cubicBezTo>
                <a:cubicBezTo>
                  <a:pt x="104682" y="251323"/>
                  <a:pt x="106910" y="250997"/>
                  <a:pt x="107644" y="249475"/>
                </a:cubicBezTo>
                <a:cubicBezTo>
                  <a:pt x="110606" y="245508"/>
                  <a:pt x="113704" y="240779"/>
                  <a:pt x="116775" y="235615"/>
                </a:cubicBezTo>
                <a:cubicBezTo>
                  <a:pt x="123678" y="234990"/>
                  <a:pt x="127754" y="232273"/>
                  <a:pt x="133026" y="228985"/>
                </a:cubicBezTo>
                <a:cubicBezTo>
                  <a:pt x="135255" y="227082"/>
                  <a:pt x="137864" y="225615"/>
                  <a:pt x="141587" y="223740"/>
                </a:cubicBezTo>
                <a:close/>
                <a:moveTo>
                  <a:pt x="715733" y="727826"/>
                </a:moveTo>
                <a:cubicBezTo>
                  <a:pt x="716793" y="722935"/>
                  <a:pt x="719021" y="718478"/>
                  <a:pt x="721304" y="714075"/>
                </a:cubicBezTo>
                <a:cubicBezTo>
                  <a:pt x="722363" y="712526"/>
                  <a:pt x="721684" y="710678"/>
                  <a:pt x="720190" y="709564"/>
                </a:cubicBezTo>
                <a:cubicBezTo>
                  <a:pt x="718640" y="708830"/>
                  <a:pt x="716466" y="709184"/>
                  <a:pt x="715733" y="711059"/>
                </a:cubicBezTo>
                <a:cubicBezTo>
                  <a:pt x="713069" y="715896"/>
                  <a:pt x="710841" y="720706"/>
                  <a:pt x="709373" y="725924"/>
                </a:cubicBezTo>
                <a:cubicBezTo>
                  <a:pt x="708042" y="730272"/>
                  <a:pt x="707036" y="734892"/>
                  <a:pt x="706819" y="739512"/>
                </a:cubicBezTo>
                <a:cubicBezTo>
                  <a:pt x="699345" y="744186"/>
                  <a:pt x="691736" y="748806"/>
                  <a:pt x="684046" y="753263"/>
                </a:cubicBezTo>
                <a:cubicBezTo>
                  <a:pt x="684616" y="747257"/>
                  <a:pt x="685649" y="741360"/>
                  <a:pt x="687388" y="735653"/>
                </a:cubicBezTo>
                <a:cubicBezTo>
                  <a:pt x="687769" y="733805"/>
                  <a:pt x="689617" y="728234"/>
                  <a:pt x="690350" y="726359"/>
                </a:cubicBezTo>
                <a:cubicBezTo>
                  <a:pt x="691084" y="724484"/>
                  <a:pt x="689970" y="722636"/>
                  <a:pt x="688502" y="722228"/>
                </a:cubicBezTo>
                <a:cubicBezTo>
                  <a:pt x="686654" y="721494"/>
                  <a:pt x="684779" y="722228"/>
                  <a:pt x="683991" y="724130"/>
                </a:cubicBezTo>
                <a:cubicBezTo>
                  <a:pt x="683665" y="725625"/>
                  <a:pt x="681437" y="732310"/>
                  <a:pt x="681029" y="733778"/>
                </a:cubicBezTo>
                <a:cubicBezTo>
                  <a:pt x="678964" y="741632"/>
                  <a:pt x="677795" y="749431"/>
                  <a:pt x="677061" y="757285"/>
                </a:cubicBezTo>
                <a:cubicBezTo>
                  <a:pt x="668664" y="761959"/>
                  <a:pt x="660239" y="766471"/>
                  <a:pt x="651625" y="770819"/>
                </a:cubicBezTo>
                <a:cubicBezTo>
                  <a:pt x="651842" y="767096"/>
                  <a:pt x="652413" y="763400"/>
                  <a:pt x="653473" y="759513"/>
                </a:cubicBezTo>
                <a:cubicBezTo>
                  <a:pt x="655375" y="754268"/>
                  <a:pt x="657930" y="748697"/>
                  <a:pt x="661707" y="743425"/>
                </a:cubicBezTo>
                <a:cubicBezTo>
                  <a:pt x="662821" y="741931"/>
                  <a:pt x="662441" y="739702"/>
                  <a:pt x="660973" y="738968"/>
                </a:cubicBezTo>
                <a:cubicBezTo>
                  <a:pt x="659424" y="737854"/>
                  <a:pt x="657576" y="738289"/>
                  <a:pt x="656462" y="739702"/>
                </a:cubicBezTo>
                <a:cubicBezTo>
                  <a:pt x="652386" y="745708"/>
                  <a:pt x="649396" y="751632"/>
                  <a:pt x="647168" y="757584"/>
                </a:cubicBezTo>
                <a:cubicBezTo>
                  <a:pt x="645456" y="762938"/>
                  <a:pt x="644722" y="768563"/>
                  <a:pt x="644885" y="774243"/>
                </a:cubicBezTo>
                <a:cubicBezTo>
                  <a:pt x="631080" y="781146"/>
                  <a:pt x="617030" y="787668"/>
                  <a:pt x="602463" y="793728"/>
                </a:cubicBezTo>
                <a:cubicBezTo>
                  <a:pt x="600914" y="794462"/>
                  <a:pt x="600181" y="796391"/>
                  <a:pt x="600914" y="797804"/>
                </a:cubicBezTo>
                <a:cubicBezTo>
                  <a:pt x="601349" y="799652"/>
                  <a:pt x="603523" y="800468"/>
                  <a:pt x="605045" y="799652"/>
                </a:cubicBezTo>
                <a:cubicBezTo>
                  <a:pt x="610453" y="797478"/>
                  <a:pt x="615725" y="795087"/>
                  <a:pt x="620916" y="792804"/>
                </a:cubicBezTo>
                <a:cubicBezTo>
                  <a:pt x="621242" y="793021"/>
                  <a:pt x="621459" y="793239"/>
                  <a:pt x="621813" y="793347"/>
                </a:cubicBezTo>
                <a:cubicBezTo>
                  <a:pt x="626596" y="795630"/>
                  <a:pt x="631460" y="796690"/>
                  <a:pt x="636732" y="797424"/>
                </a:cubicBezTo>
                <a:cubicBezTo>
                  <a:pt x="641515" y="797804"/>
                  <a:pt x="646760" y="797804"/>
                  <a:pt x="651597" y="797098"/>
                </a:cubicBezTo>
                <a:cubicBezTo>
                  <a:pt x="653445" y="796663"/>
                  <a:pt x="654940" y="795195"/>
                  <a:pt x="654560" y="793320"/>
                </a:cubicBezTo>
                <a:cubicBezTo>
                  <a:pt x="654179" y="791445"/>
                  <a:pt x="652712" y="790358"/>
                  <a:pt x="650837" y="790358"/>
                </a:cubicBezTo>
                <a:cubicBezTo>
                  <a:pt x="646380" y="791092"/>
                  <a:pt x="641488" y="791092"/>
                  <a:pt x="637031" y="790739"/>
                </a:cubicBezTo>
                <a:cubicBezTo>
                  <a:pt x="634531" y="790521"/>
                  <a:pt x="631841" y="789896"/>
                  <a:pt x="629177" y="789135"/>
                </a:cubicBezTo>
                <a:cubicBezTo>
                  <a:pt x="635863" y="786010"/>
                  <a:pt x="642439" y="782830"/>
                  <a:pt x="648989" y="779569"/>
                </a:cubicBezTo>
                <a:cubicBezTo>
                  <a:pt x="654288" y="781173"/>
                  <a:pt x="659125" y="782178"/>
                  <a:pt x="663473" y="782531"/>
                </a:cubicBezTo>
                <a:cubicBezTo>
                  <a:pt x="668718" y="783211"/>
                  <a:pt x="673175" y="783646"/>
                  <a:pt x="677686" y="783211"/>
                </a:cubicBezTo>
                <a:cubicBezTo>
                  <a:pt x="679534" y="783211"/>
                  <a:pt x="680975" y="781716"/>
                  <a:pt x="680975" y="779923"/>
                </a:cubicBezTo>
                <a:cubicBezTo>
                  <a:pt x="680649" y="778075"/>
                  <a:pt x="679181" y="776526"/>
                  <a:pt x="677306" y="776526"/>
                </a:cubicBezTo>
                <a:cubicBezTo>
                  <a:pt x="673175" y="776960"/>
                  <a:pt x="669072" y="776960"/>
                  <a:pt x="664615" y="776200"/>
                </a:cubicBezTo>
                <a:cubicBezTo>
                  <a:pt x="662441" y="775819"/>
                  <a:pt x="660267" y="775411"/>
                  <a:pt x="658038" y="774977"/>
                </a:cubicBezTo>
                <a:cubicBezTo>
                  <a:pt x="666001" y="770791"/>
                  <a:pt x="673909" y="766579"/>
                  <a:pt x="681708" y="762177"/>
                </a:cubicBezTo>
                <a:cubicBezTo>
                  <a:pt x="685432" y="763291"/>
                  <a:pt x="689127" y="763970"/>
                  <a:pt x="692905" y="764623"/>
                </a:cubicBezTo>
                <a:cubicBezTo>
                  <a:pt x="697362" y="765003"/>
                  <a:pt x="701819" y="765356"/>
                  <a:pt x="706275" y="765356"/>
                </a:cubicBezTo>
                <a:cubicBezTo>
                  <a:pt x="708178" y="765737"/>
                  <a:pt x="709672" y="764242"/>
                  <a:pt x="709672" y="762340"/>
                </a:cubicBezTo>
                <a:cubicBezTo>
                  <a:pt x="709672" y="760546"/>
                  <a:pt x="708178" y="758997"/>
                  <a:pt x="706275" y="758997"/>
                </a:cubicBezTo>
                <a:cubicBezTo>
                  <a:pt x="701819" y="758997"/>
                  <a:pt x="691247" y="757502"/>
                  <a:pt x="690024" y="757285"/>
                </a:cubicBezTo>
                <a:cubicBezTo>
                  <a:pt x="696981" y="753154"/>
                  <a:pt x="703775" y="748996"/>
                  <a:pt x="710569" y="744757"/>
                </a:cubicBezTo>
                <a:cubicBezTo>
                  <a:pt x="714184" y="745708"/>
                  <a:pt x="717581" y="746360"/>
                  <a:pt x="721249" y="746360"/>
                </a:cubicBezTo>
                <a:cubicBezTo>
                  <a:pt x="724972" y="746686"/>
                  <a:pt x="729049" y="746686"/>
                  <a:pt x="733180" y="746360"/>
                </a:cubicBezTo>
                <a:cubicBezTo>
                  <a:pt x="734973" y="746360"/>
                  <a:pt x="736087" y="744512"/>
                  <a:pt x="736087" y="742637"/>
                </a:cubicBezTo>
                <a:cubicBezTo>
                  <a:pt x="735707" y="741143"/>
                  <a:pt x="734239" y="739621"/>
                  <a:pt x="732364" y="740028"/>
                </a:cubicBezTo>
                <a:cubicBezTo>
                  <a:pt x="728641" y="740354"/>
                  <a:pt x="719727" y="739702"/>
                  <a:pt x="718831" y="739539"/>
                </a:cubicBezTo>
                <a:cubicBezTo>
                  <a:pt x="730462" y="732174"/>
                  <a:pt x="741930" y="724565"/>
                  <a:pt x="753235" y="716874"/>
                </a:cubicBezTo>
                <a:cubicBezTo>
                  <a:pt x="754730" y="715760"/>
                  <a:pt x="755083" y="713532"/>
                  <a:pt x="753969" y="712037"/>
                </a:cubicBezTo>
                <a:cubicBezTo>
                  <a:pt x="752855" y="710542"/>
                  <a:pt x="750626" y="710189"/>
                  <a:pt x="749132" y="711303"/>
                </a:cubicBezTo>
                <a:cubicBezTo>
                  <a:pt x="737664" y="719320"/>
                  <a:pt x="725897" y="727228"/>
                  <a:pt x="713885" y="734919"/>
                </a:cubicBezTo>
                <a:cubicBezTo>
                  <a:pt x="714347" y="732609"/>
                  <a:pt x="714890" y="730272"/>
                  <a:pt x="715733" y="727826"/>
                </a:cubicBezTo>
                <a:close/>
                <a:moveTo>
                  <a:pt x="639368" y="132129"/>
                </a:moveTo>
                <a:cubicBezTo>
                  <a:pt x="640809" y="130580"/>
                  <a:pt x="641977" y="128406"/>
                  <a:pt x="641977" y="126178"/>
                </a:cubicBezTo>
                <a:cubicBezTo>
                  <a:pt x="641977" y="123895"/>
                  <a:pt x="640809" y="121667"/>
                  <a:pt x="639368" y="120172"/>
                </a:cubicBezTo>
                <a:cubicBezTo>
                  <a:pt x="637819" y="118677"/>
                  <a:pt x="635591" y="117563"/>
                  <a:pt x="633009" y="117563"/>
                </a:cubicBezTo>
                <a:cubicBezTo>
                  <a:pt x="630781" y="117563"/>
                  <a:pt x="628552" y="118677"/>
                  <a:pt x="627058" y="120172"/>
                </a:cubicBezTo>
                <a:cubicBezTo>
                  <a:pt x="625563" y="121667"/>
                  <a:pt x="624449" y="123515"/>
                  <a:pt x="624449" y="126178"/>
                </a:cubicBezTo>
                <a:cubicBezTo>
                  <a:pt x="624449" y="128406"/>
                  <a:pt x="625563" y="130580"/>
                  <a:pt x="627058" y="132129"/>
                </a:cubicBezTo>
                <a:cubicBezTo>
                  <a:pt x="628552" y="133624"/>
                  <a:pt x="630781" y="134304"/>
                  <a:pt x="633009" y="134304"/>
                </a:cubicBezTo>
                <a:cubicBezTo>
                  <a:pt x="635591" y="134304"/>
                  <a:pt x="637819" y="133624"/>
                  <a:pt x="639368" y="132129"/>
                </a:cubicBezTo>
                <a:close/>
                <a:moveTo>
                  <a:pt x="206863" y="584419"/>
                </a:moveTo>
                <a:cubicBezTo>
                  <a:pt x="206863" y="630645"/>
                  <a:pt x="227816" y="654261"/>
                  <a:pt x="270835" y="656598"/>
                </a:cubicBezTo>
                <a:cubicBezTo>
                  <a:pt x="306653" y="656598"/>
                  <a:pt x="343667" y="656598"/>
                  <a:pt x="380327" y="659207"/>
                </a:cubicBezTo>
                <a:cubicBezTo>
                  <a:pt x="404106" y="660810"/>
                  <a:pt x="424325" y="671681"/>
                  <a:pt x="441147" y="691900"/>
                </a:cubicBezTo>
                <a:cubicBezTo>
                  <a:pt x="455007" y="673474"/>
                  <a:pt x="474220" y="663012"/>
                  <a:pt x="503380" y="659207"/>
                </a:cubicBezTo>
                <a:cubicBezTo>
                  <a:pt x="538084" y="656598"/>
                  <a:pt x="573494" y="656598"/>
                  <a:pt x="607790" y="656598"/>
                </a:cubicBezTo>
                <a:cubicBezTo>
                  <a:pt x="649288" y="653636"/>
                  <a:pt x="669506" y="631868"/>
                  <a:pt x="669506" y="589936"/>
                </a:cubicBezTo>
                <a:cubicBezTo>
                  <a:pt x="669506" y="588142"/>
                  <a:pt x="669506" y="586267"/>
                  <a:pt x="669398" y="584419"/>
                </a:cubicBezTo>
                <a:cubicBezTo>
                  <a:pt x="669398" y="584419"/>
                  <a:pt x="669398" y="211918"/>
                  <a:pt x="669398" y="203004"/>
                </a:cubicBezTo>
                <a:lnTo>
                  <a:pt x="206863" y="203004"/>
                </a:lnTo>
                <a:cubicBezTo>
                  <a:pt x="206863" y="211918"/>
                  <a:pt x="206863" y="584419"/>
                  <a:pt x="206863" y="584419"/>
                </a:cubicBezTo>
                <a:close/>
                <a:moveTo>
                  <a:pt x="502157" y="368642"/>
                </a:moveTo>
                <a:lnTo>
                  <a:pt x="645564" y="368642"/>
                </a:lnTo>
                <a:lnTo>
                  <a:pt x="645564" y="354510"/>
                </a:lnTo>
                <a:lnTo>
                  <a:pt x="504005" y="354510"/>
                </a:lnTo>
                <a:lnTo>
                  <a:pt x="504005" y="344428"/>
                </a:lnTo>
                <a:lnTo>
                  <a:pt x="645564" y="344428"/>
                </a:lnTo>
                <a:lnTo>
                  <a:pt x="645564" y="330269"/>
                </a:lnTo>
                <a:lnTo>
                  <a:pt x="504005" y="330269"/>
                </a:lnTo>
                <a:lnTo>
                  <a:pt x="504005" y="319861"/>
                </a:lnTo>
                <a:lnTo>
                  <a:pt x="645564" y="319861"/>
                </a:lnTo>
                <a:lnTo>
                  <a:pt x="645564" y="307605"/>
                </a:lnTo>
                <a:lnTo>
                  <a:pt x="504005" y="307605"/>
                </a:lnTo>
                <a:lnTo>
                  <a:pt x="504005" y="297142"/>
                </a:lnTo>
                <a:lnTo>
                  <a:pt x="645564" y="297142"/>
                </a:lnTo>
                <a:lnTo>
                  <a:pt x="645564" y="281842"/>
                </a:lnTo>
                <a:lnTo>
                  <a:pt x="504005" y="281842"/>
                </a:lnTo>
                <a:lnTo>
                  <a:pt x="504005" y="271379"/>
                </a:lnTo>
                <a:lnTo>
                  <a:pt x="645564" y="271379"/>
                </a:lnTo>
                <a:lnTo>
                  <a:pt x="645564" y="254612"/>
                </a:lnTo>
                <a:lnTo>
                  <a:pt x="504005" y="254612"/>
                </a:lnTo>
                <a:lnTo>
                  <a:pt x="504005" y="244584"/>
                </a:lnTo>
                <a:lnTo>
                  <a:pt x="645564" y="244584"/>
                </a:lnTo>
                <a:lnTo>
                  <a:pt x="645564" y="229745"/>
                </a:lnTo>
                <a:lnTo>
                  <a:pt x="502157" y="229745"/>
                </a:lnTo>
                <a:lnTo>
                  <a:pt x="502157" y="214092"/>
                </a:lnTo>
                <a:lnTo>
                  <a:pt x="658636" y="214092"/>
                </a:lnTo>
                <a:lnTo>
                  <a:pt x="658636" y="379485"/>
                </a:lnTo>
                <a:lnTo>
                  <a:pt x="502157" y="379485"/>
                </a:lnTo>
                <a:lnTo>
                  <a:pt x="502157" y="368642"/>
                </a:lnTo>
                <a:close/>
                <a:moveTo>
                  <a:pt x="501722" y="636814"/>
                </a:moveTo>
                <a:lnTo>
                  <a:pt x="597164" y="636814"/>
                </a:lnTo>
                <a:cubicBezTo>
                  <a:pt x="613143" y="637928"/>
                  <a:pt x="635536" y="628281"/>
                  <a:pt x="635536" y="620835"/>
                </a:cubicBezTo>
                <a:lnTo>
                  <a:pt x="501722" y="620400"/>
                </a:lnTo>
                <a:lnTo>
                  <a:pt x="501722" y="611486"/>
                </a:lnTo>
                <a:lnTo>
                  <a:pt x="641053" y="611486"/>
                </a:lnTo>
                <a:cubicBezTo>
                  <a:pt x="641488" y="609991"/>
                  <a:pt x="643716" y="602518"/>
                  <a:pt x="643716" y="596240"/>
                </a:cubicBezTo>
                <a:lnTo>
                  <a:pt x="501722" y="596240"/>
                </a:lnTo>
                <a:lnTo>
                  <a:pt x="501722" y="587272"/>
                </a:lnTo>
                <a:lnTo>
                  <a:pt x="643716" y="586892"/>
                </a:lnTo>
                <a:lnTo>
                  <a:pt x="643716" y="571238"/>
                </a:lnTo>
                <a:lnTo>
                  <a:pt x="501722" y="571238"/>
                </a:lnTo>
                <a:lnTo>
                  <a:pt x="501722" y="562325"/>
                </a:lnTo>
                <a:lnTo>
                  <a:pt x="643716" y="562325"/>
                </a:lnTo>
                <a:lnTo>
                  <a:pt x="644097" y="544008"/>
                </a:lnTo>
                <a:lnTo>
                  <a:pt x="502157" y="544008"/>
                </a:lnTo>
                <a:lnTo>
                  <a:pt x="502157" y="535094"/>
                </a:lnTo>
                <a:lnTo>
                  <a:pt x="644097" y="535094"/>
                </a:lnTo>
                <a:lnTo>
                  <a:pt x="644097" y="516832"/>
                </a:lnTo>
                <a:lnTo>
                  <a:pt x="502157" y="516832"/>
                </a:lnTo>
                <a:lnTo>
                  <a:pt x="502157" y="507185"/>
                </a:lnTo>
                <a:lnTo>
                  <a:pt x="644097" y="507185"/>
                </a:lnTo>
                <a:lnTo>
                  <a:pt x="644097" y="490037"/>
                </a:lnTo>
                <a:lnTo>
                  <a:pt x="502157" y="490037"/>
                </a:lnTo>
                <a:lnTo>
                  <a:pt x="502157" y="473269"/>
                </a:lnTo>
                <a:lnTo>
                  <a:pt x="658636" y="473269"/>
                </a:lnTo>
                <a:lnTo>
                  <a:pt x="658636" y="597735"/>
                </a:lnTo>
                <a:cubicBezTo>
                  <a:pt x="657522" y="627873"/>
                  <a:pt x="632520" y="649125"/>
                  <a:pt x="597164" y="646135"/>
                </a:cubicBezTo>
                <a:lnTo>
                  <a:pt x="501722" y="646135"/>
                </a:lnTo>
                <a:lnTo>
                  <a:pt x="501722" y="636814"/>
                </a:lnTo>
                <a:close/>
                <a:moveTo>
                  <a:pt x="377093" y="646135"/>
                </a:moveTo>
                <a:lnTo>
                  <a:pt x="269015" y="646135"/>
                </a:lnTo>
                <a:cubicBezTo>
                  <a:pt x="259313" y="646516"/>
                  <a:pt x="248524" y="642358"/>
                  <a:pt x="242165" y="636787"/>
                </a:cubicBezTo>
                <a:lnTo>
                  <a:pt x="362119" y="636787"/>
                </a:lnTo>
                <a:lnTo>
                  <a:pt x="362119" y="620807"/>
                </a:lnTo>
                <a:lnTo>
                  <a:pt x="232137" y="620807"/>
                </a:lnTo>
                <a:cubicBezTo>
                  <a:pt x="228414" y="617791"/>
                  <a:pt x="226131" y="614068"/>
                  <a:pt x="225397" y="611459"/>
                </a:cubicBezTo>
                <a:lnTo>
                  <a:pt x="362119" y="611459"/>
                </a:lnTo>
                <a:lnTo>
                  <a:pt x="362119" y="596213"/>
                </a:lnTo>
                <a:lnTo>
                  <a:pt x="220940" y="596213"/>
                </a:lnTo>
                <a:cubicBezTo>
                  <a:pt x="219826" y="593550"/>
                  <a:pt x="219446" y="589474"/>
                  <a:pt x="219446" y="586865"/>
                </a:cubicBezTo>
                <a:lnTo>
                  <a:pt x="362119" y="586865"/>
                </a:lnTo>
                <a:lnTo>
                  <a:pt x="362119" y="571211"/>
                </a:lnTo>
                <a:lnTo>
                  <a:pt x="219446" y="571211"/>
                </a:lnTo>
                <a:lnTo>
                  <a:pt x="219446" y="562298"/>
                </a:lnTo>
                <a:lnTo>
                  <a:pt x="362119" y="562298"/>
                </a:lnTo>
                <a:lnTo>
                  <a:pt x="362119" y="543981"/>
                </a:lnTo>
                <a:lnTo>
                  <a:pt x="219446" y="543981"/>
                </a:lnTo>
                <a:lnTo>
                  <a:pt x="219446" y="535067"/>
                </a:lnTo>
                <a:lnTo>
                  <a:pt x="362119" y="535067"/>
                </a:lnTo>
                <a:lnTo>
                  <a:pt x="362119" y="516805"/>
                </a:lnTo>
                <a:lnTo>
                  <a:pt x="219446" y="516805"/>
                </a:lnTo>
                <a:lnTo>
                  <a:pt x="219446" y="507158"/>
                </a:lnTo>
                <a:lnTo>
                  <a:pt x="362119" y="507158"/>
                </a:lnTo>
                <a:lnTo>
                  <a:pt x="362119" y="490010"/>
                </a:lnTo>
                <a:lnTo>
                  <a:pt x="219446" y="490010"/>
                </a:lnTo>
                <a:lnTo>
                  <a:pt x="219446" y="473242"/>
                </a:lnTo>
                <a:lnTo>
                  <a:pt x="377093" y="473242"/>
                </a:lnTo>
                <a:lnTo>
                  <a:pt x="377093" y="646135"/>
                </a:lnTo>
                <a:close/>
                <a:moveTo>
                  <a:pt x="219446" y="368642"/>
                </a:moveTo>
                <a:lnTo>
                  <a:pt x="362853" y="368642"/>
                </a:lnTo>
                <a:lnTo>
                  <a:pt x="362853" y="354510"/>
                </a:lnTo>
                <a:lnTo>
                  <a:pt x="221294" y="354510"/>
                </a:lnTo>
                <a:lnTo>
                  <a:pt x="221294" y="344428"/>
                </a:lnTo>
                <a:lnTo>
                  <a:pt x="362853" y="344428"/>
                </a:lnTo>
                <a:lnTo>
                  <a:pt x="362853" y="330269"/>
                </a:lnTo>
                <a:lnTo>
                  <a:pt x="221294" y="330269"/>
                </a:lnTo>
                <a:lnTo>
                  <a:pt x="221294" y="319861"/>
                </a:lnTo>
                <a:lnTo>
                  <a:pt x="362853" y="319861"/>
                </a:lnTo>
                <a:lnTo>
                  <a:pt x="362853" y="307605"/>
                </a:lnTo>
                <a:lnTo>
                  <a:pt x="221294" y="307605"/>
                </a:lnTo>
                <a:lnTo>
                  <a:pt x="221294" y="297142"/>
                </a:lnTo>
                <a:lnTo>
                  <a:pt x="362853" y="297142"/>
                </a:lnTo>
                <a:lnTo>
                  <a:pt x="362853" y="281842"/>
                </a:lnTo>
                <a:lnTo>
                  <a:pt x="221294" y="281842"/>
                </a:lnTo>
                <a:lnTo>
                  <a:pt x="221294" y="271379"/>
                </a:lnTo>
                <a:lnTo>
                  <a:pt x="362853" y="271379"/>
                </a:lnTo>
                <a:lnTo>
                  <a:pt x="362853" y="254612"/>
                </a:lnTo>
                <a:lnTo>
                  <a:pt x="221294" y="254612"/>
                </a:lnTo>
                <a:lnTo>
                  <a:pt x="221294" y="244584"/>
                </a:lnTo>
                <a:lnTo>
                  <a:pt x="362853" y="244584"/>
                </a:lnTo>
                <a:lnTo>
                  <a:pt x="362853" y="229745"/>
                </a:lnTo>
                <a:lnTo>
                  <a:pt x="219446" y="229745"/>
                </a:lnTo>
                <a:lnTo>
                  <a:pt x="219446" y="214092"/>
                </a:lnTo>
                <a:lnTo>
                  <a:pt x="375925" y="214092"/>
                </a:lnTo>
                <a:lnTo>
                  <a:pt x="375925" y="379485"/>
                </a:lnTo>
                <a:lnTo>
                  <a:pt x="219446" y="379485"/>
                </a:lnTo>
                <a:lnTo>
                  <a:pt x="219446" y="368642"/>
                </a:lnTo>
                <a:close/>
                <a:moveTo>
                  <a:pt x="188302" y="204282"/>
                </a:moveTo>
                <a:cubicBezTo>
                  <a:pt x="188302" y="210016"/>
                  <a:pt x="188302" y="584066"/>
                  <a:pt x="188302" y="584066"/>
                </a:cubicBezTo>
                <a:cubicBezTo>
                  <a:pt x="191862" y="647059"/>
                  <a:pt x="225125" y="676355"/>
                  <a:pt x="290429" y="673719"/>
                </a:cubicBezTo>
                <a:lnTo>
                  <a:pt x="380979" y="676328"/>
                </a:lnTo>
                <a:lnTo>
                  <a:pt x="381659" y="676545"/>
                </a:lnTo>
                <a:cubicBezTo>
                  <a:pt x="409514" y="684236"/>
                  <a:pt x="429054" y="699645"/>
                  <a:pt x="441691" y="723315"/>
                </a:cubicBezTo>
                <a:cubicBezTo>
                  <a:pt x="455224" y="697036"/>
                  <a:pt x="475524" y="680839"/>
                  <a:pt x="503597" y="676328"/>
                </a:cubicBezTo>
                <a:cubicBezTo>
                  <a:pt x="503597" y="676328"/>
                  <a:pt x="600045" y="673719"/>
                  <a:pt x="600099" y="673719"/>
                </a:cubicBezTo>
                <a:cubicBezTo>
                  <a:pt x="651489" y="672985"/>
                  <a:pt x="676327" y="649505"/>
                  <a:pt x="678339" y="600045"/>
                </a:cubicBezTo>
                <a:cubicBezTo>
                  <a:pt x="678339" y="600045"/>
                  <a:pt x="678339" y="597273"/>
                  <a:pt x="678339" y="592572"/>
                </a:cubicBezTo>
                <a:cubicBezTo>
                  <a:pt x="677442" y="637684"/>
                  <a:pt x="654125" y="662522"/>
                  <a:pt x="608388" y="665756"/>
                </a:cubicBezTo>
                <a:cubicBezTo>
                  <a:pt x="608388" y="665756"/>
                  <a:pt x="608225" y="663474"/>
                  <a:pt x="608007" y="661191"/>
                </a:cubicBezTo>
                <a:cubicBezTo>
                  <a:pt x="608007" y="663474"/>
                  <a:pt x="608007" y="665756"/>
                  <a:pt x="608007" y="665756"/>
                </a:cubicBezTo>
                <a:cubicBezTo>
                  <a:pt x="572298" y="665756"/>
                  <a:pt x="538518" y="665756"/>
                  <a:pt x="504358" y="668311"/>
                </a:cubicBezTo>
                <a:cubicBezTo>
                  <a:pt x="475389" y="672143"/>
                  <a:pt x="457588" y="682062"/>
                  <a:pt x="444952" y="701601"/>
                </a:cubicBezTo>
                <a:lnTo>
                  <a:pt x="441446" y="706846"/>
                </a:lnTo>
                <a:lnTo>
                  <a:pt x="436609" y="700732"/>
                </a:lnTo>
                <a:cubicBezTo>
                  <a:pt x="436609" y="700732"/>
                  <a:pt x="434108" y="697118"/>
                  <a:pt x="434598" y="697960"/>
                </a:cubicBezTo>
                <a:cubicBezTo>
                  <a:pt x="419841" y="679752"/>
                  <a:pt x="401361" y="669779"/>
                  <a:pt x="379702" y="668284"/>
                </a:cubicBezTo>
                <a:cubicBezTo>
                  <a:pt x="343341" y="665729"/>
                  <a:pt x="306517" y="665729"/>
                  <a:pt x="270564" y="665729"/>
                </a:cubicBezTo>
                <a:cubicBezTo>
                  <a:pt x="222272" y="663120"/>
                  <a:pt x="197732" y="635727"/>
                  <a:pt x="197732" y="584419"/>
                </a:cubicBezTo>
                <a:lnTo>
                  <a:pt x="197732" y="196509"/>
                </a:lnTo>
                <a:cubicBezTo>
                  <a:pt x="194607" y="199064"/>
                  <a:pt x="190367" y="202570"/>
                  <a:pt x="188302" y="204282"/>
                </a:cubicBezTo>
                <a:close/>
              </a:path>
            </a:pathLst>
          </a:custGeom>
          <a:solidFill>
            <a:srgbClr val="FFFFFF"/>
          </a:solidFill>
          <a:ln w="27136" cap="flat">
            <a:noFill/>
            <a:prstDash val="solid"/>
            <a:miter/>
          </a:ln>
        </p:spPr>
        <p:txBody>
          <a:bodyPr rtlCol="0"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l-GR" sz="135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2" name="TextBox 11">
            <a:extLst>
              <a:ext uri="{FF2B5EF4-FFF2-40B4-BE49-F238E27FC236}">
                <a16:creationId xmlns:a16="http://schemas.microsoft.com/office/drawing/2014/main" id="{FBF39D70-3AB4-4A3A-8EB8-406F996934A4}"/>
              </a:ext>
            </a:extLst>
          </p:cNvPr>
          <p:cNvSpPr txBox="1"/>
          <p:nvPr userDrawn="1"/>
        </p:nvSpPr>
        <p:spPr>
          <a:xfrm>
            <a:off x="3456457" y="1544671"/>
            <a:ext cx="3642851" cy="715581"/>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sz="4050" b="0" i="0" u="none" strike="noStrike" kern="1200" cap="none" spc="0" normalizeH="0" baseline="0" noProof="0" dirty="0">
                <a:ln>
                  <a:noFill/>
                </a:ln>
                <a:solidFill>
                  <a:srgbClr val="FFFFFF"/>
                </a:solidFill>
                <a:effectLst/>
                <a:uLnTx/>
                <a:uFillTx/>
                <a:latin typeface="Arial Black" panose="020B0A04020102020204" pitchFamily="34" charset="0"/>
                <a:ea typeface="+mn-ea"/>
                <a:cs typeface="+mn-cs"/>
              </a:rPr>
              <a:t>THANK YOU</a:t>
            </a:r>
            <a:endParaRPr kumimoji="0" lang="el-GR" sz="4050" b="0" i="0" u="none" strike="noStrike" kern="1200" cap="none" spc="0" normalizeH="0" baseline="0" noProof="0" dirty="0">
              <a:ln>
                <a:noFill/>
              </a:ln>
              <a:solidFill>
                <a:srgbClr val="FFFFFF"/>
              </a:solidFill>
              <a:effectLst/>
              <a:uLnTx/>
              <a:uFillTx/>
              <a:latin typeface="Arial Black" panose="020B0A04020102020204" pitchFamily="34" charset="0"/>
              <a:ea typeface="+mn-ea"/>
              <a:cs typeface="+mn-cs"/>
            </a:endParaRPr>
          </a:p>
        </p:txBody>
      </p:sp>
    </p:spTree>
    <p:extLst>
      <p:ext uri="{BB962C8B-B14F-4D97-AF65-F5344CB8AC3E}">
        <p14:creationId xmlns:p14="http://schemas.microsoft.com/office/powerpoint/2010/main" val="399235676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graphicFrame>
        <p:nvGraphicFramePr>
          <p:cNvPr id="8" name="Object 7" hidden="1">
            <a:extLst>
              <a:ext uri="{FF2B5EF4-FFF2-40B4-BE49-F238E27FC236}">
                <a16:creationId xmlns:a16="http://schemas.microsoft.com/office/drawing/2014/main" id="{B36DDA22-CEA3-4B6D-916D-0F22613E30A4}"/>
              </a:ext>
            </a:extLst>
          </p:cNvPr>
          <p:cNvGraphicFramePr>
            <a:graphicFrameLocks noChangeAspect="1"/>
          </p:cNvGraphicFramePr>
          <p:nvPr userDrawn="1">
            <p:custDataLst>
              <p:tags r:id="rId1"/>
            </p:custDataLst>
          </p:nvPr>
        </p:nvGraphicFramePr>
        <p:xfrm>
          <a:off x="1191" y="1191"/>
          <a:ext cx="1191" cy="1191"/>
        </p:xfrm>
        <a:graphic>
          <a:graphicData uri="http://schemas.openxmlformats.org/presentationml/2006/ole">
            <mc:AlternateContent xmlns:mc="http://schemas.openxmlformats.org/markup-compatibility/2006">
              <mc:Choice xmlns:v="urn:schemas-microsoft-com:vml" Requires="v">
                <p:oleObj name="think-cell Slide" r:id="rId4" imgW="360" imgH="360" progId="">
                  <p:embed/>
                </p:oleObj>
              </mc:Choice>
              <mc:Fallback>
                <p:oleObj name="think-cell Slide" r:id="rId4" imgW="360" imgH="360" progId="">
                  <p:embed/>
                  <p:pic>
                    <p:nvPicPr>
                      <p:cNvPr id="8" name="Object 7" hidden="1">
                        <a:extLst>
                          <a:ext uri="{FF2B5EF4-FFF2-40B4-BE49-F238E27FC236}">
                            <a16:creationId xmlns:a16="http://schemas.microsoft.com/office/drawing/2014/main" id="{B36DDA22-CEA3-4B6D-916D-0F22613E30A4}"/>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191" y="1191"/>
                        <a:ext cx="1191" cy="1191"/>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7" name="Rectangle 6" hidden="1">
            <a:extLst>
              <a:ext uri="{FF2B5EF4-FFF2-40B4-BE49-F238E27FC236}">
                <a16:creationId xmlns:a16="http://schemas.microsoft.com/office/drawing/2014/main" id="{09D60178-0B5C-4362-AF19-4AD3055594D6}"/>
              </a:ext>
            </a:extLst>
          </p:cNvPr>
          <p:cNvSpPr/>
          <p:nvPr userDrawn="1">
            <p:custDataLst>
              <p:tags r:id="rId2"/>
            </p:custDataLst>
          </p:nvPr>
        </p:nvSpPr>
        <p:spPr>
          <a:xfrm>
            <a:off x="0" y="0"/>
            <a:ext cx="119063" cy="11906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a:endParaRPr lang="en-US" sz="2700" b="1" i="0" baseline="0" dirty="0">
              <a:latin typeface="Arial Black" panose="020B0A04020102020204" pitchFamily="34" charset="0"/>
              <a:ea typeface="+mj-ea"/>
              <a:cs typeface="+mj-cs"/>
              <a:sym typeface="Arial Black" panose="020B0A04020102020204" pitchFamily="34" charset="0"/>
            </a:endParaRPr>
          </a:p>
        </p:txBody>
      </p:sp>
      <p:sp>
        <p:nvSpPr>
          <p:cNvPr id="10" name="Rectangle 9">
            <a:extLst>
              <a:ext uri="{FF2B5EF4-FFF2-40B4-BE49-F238E27FC236}">
                <a16:creationId xmlns:a16="http://schemas.microsoft.com/office/drawing/2014/main" id="{B8A0E58B-AD1F-45C2-86B7-391AF4B2FF04}"/>
              </a:ext>
            </a:extLst>
          </p:cNvPr>
          <p:cNvSpPr/>
          <p:nvPr userDrawn="1"/>
        </p:nvSpPr>
        <p:spPr>
          <a:xfrm>
            <a:off x="2913151" y="0"/>
            <a:ext cx="6230850" cy="5143500"/>
          </a:xfrm>
          <a:prstGeom prst="rect">
            <a:avLst/>
          </a:prstGeom>
          <a:solidFill>
            <a:schemeClr val="accent1"/>
          </a:solidFill>
          <a:ln w="19050">
            <a:noFill/>
            <a:prstDash val="sysDot"/>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350"/>
          </a:p>
        </p:txBody>
      </p:sp>
      <p:sp>
        <p:nvSpPr>
          <p:cNvPr id="11" name="Text Placeholder 71">
            <a:extLst>
              <a:ext uri="{FF2B5EF4-FFF2-40B4-BE49-F238E27FC236}">
                <a16:creationId xmlns:a16="http://schemas.microsoft.com/office/drawing/2014/main" id="{0E6F8C3C-A14F-45D3-87ED-683DE402A461}"/>
              </a:ext>
            </a:extLst>
          </p:cNvPr>
          <p:cNvSpPr>
            <a:spLocks noGrp="1"/>
          </p:cNvSpPr>
          <p:nvPr>
            <p:ph type="body" sz="quarter" idx="13" hasCustomPrompt="1"/>
          </p:nvPr>
        </p:nvSpPr>
        <p:spPr>
          <a:xfrm>
            <a:off x="3215944" y="1271734"/>
            <a:ext cx="1728272" cy="451142"/>
          </a:xfrm>
        </p:spPr>
        <p:txBody>
          <a:bodyPr/>
          <a:lstStyle>
            <a:lvl1pPr marL="0" indent="0">
              <a:lnSpc>
                <a:spcPct val="90000"/>
              </a:lnSpc>
              <a:buNone/>
              <a:defRPr sz="1200" b="0" i="0">
                <a:solidFill>
                  <a:schemeClr val="bg1"/>
                </a:solidFill>
                <a:latin typeface="Arial Black" panose="020B0A04020102020204" pitchFamily="34" charset="0"/>
              </a:defRPr>
            </a:lvl1pPr>
            <a:lvl2pPr marL="0" indent="0">
              <a:buNone/>
              <a:defRPr sz="1050">
                <a:solidFill>
                  <a:schemeClr val="bg1"/>
                </a:solidFill>
              </a:defRPr>
            </a:lvl2pPr>
            <a:lvl3pPr>
              <a:defRPr sz="1050">
                <a:solidFill>
                  <a:schemeClr val="bg1"/>
                </a:solidFill>
              </a:defRPr>
            </a:lvl3pPr>
            <a:lvl4pPr>
              <a:defRPr sz="1050">
                <a:solidFill>
                  <a:schemeClr val="bg1"/>
                </a:solidFill>
              </a:defRPr>
            </a:lvl4pPr>
            <a:lvl5pPr>
              <a:defRPr sz="1050">
                <a:solidFill>
                  <a:schemeClr val="bg1"/>
                </a:solidFill>
              </a:defRPr>
            </a:lvl5pPr>
          </a:lstStyle>
          <a:p>
            <a:pPr lvl="0"/>
            <a:r>
              <a:rPr lang="en-US" dirty="0"/>
              <a:t>Insert item16pt minimum 14pt maximum 3 lines</a:t>
            </a:r>
          </a:p>
        </p:txBody>
      </p:sp>
      <p:sp>
        <p:nvSpPr>
          <p:cNvPr id="12" name="Text Placeholder 71">
            <a:extLst>
              <a:ext uri="{FF2B5EF4-FFF2-40B4-BE49-F238E27FC236}">
                <a16:creationId xmlns:a16="http://schemas.microsoft.com/office/drawing/2014/main" id="{A1093CB0-5641-49D4-95C0-ACCCC34AF546}"/>
              </a:ext>
            </a:extLst>
          </p:cNvPr>
          <p:cNvSpPr>
            <a:spLocks noGrp="1"/>
          </p:cNvSpPr>
          <p:nvPr>
            <p:ph type="body" sz="quarter" idx="14" hasCustomPrompt="1"/>
          </p:nvPr>
        </p:nvSpPr>
        <p:spPr>
          <a:xfrm>
            <a:off x="5183475" y="1271734"/>
            <a:ext cx="1728272" cy="451142"/>
          </a:xfrm>
        </p:spPr>
        <p:txBody>
          <a:bodyPr/>
          <a:lstStyle>
            <a:lvl1pPr marL="0" indent="0">
              <a:lnSpc>
                <a:spcPct val="90000"/>
              </a:lnSpc>
              <a:buNone/>
              <a:defRPr sz="1200" b="0" i="0">
                <a:solidFill>
                  <a:schemeClr val="bg1"/>
                </a:solidFill>
                <a:latin typeface="Arial Black" panose="020B0A04020102020204" pitchFamily="34" charset="0"/>
              </a:defRPr>
            </a:lvl1pPr>
            <a:lvl2pPr marL="0" indent="0">
              <a:buNone/>
              <a:defRPr sz="1050">
                <a:solidFill>
                  <a:schemeClr val="bg1"/>
                </a:solidFill>
              </a:defRPr>
            </a:lvl2pPr>
            <a:lvl3pPr>
              <a:defRPr sz="1050">
                <a:solidFill>
                  <a:schemeClr val="bg1"/>
                </a:solidFill>
              </a:defRPr>
            </a:lvl3pPr>
            <a:lvl4pPr>
              <a:defRPr sz="1050">
                <a:solidFill>
                  <a:schemeClr val="bg1"/>
                </a:solidFill>
              </a:defRPr>
            </a:lvl4pPr>
            <a:lvl5pPr>
              <a:defRPr sz="1050">
                <a:solidFill>
                  <a:schemeClr val="bg1"/>
                </a:solidFill>
              </a:defRPr>
            </a:lvl5pPr>
          </a:lstStyle>
          <a:p>
            <a:pPr lvl="0"/>
            <a:r>
              <a:rPr lang="en-US" dirty="0"/>
              <a:t>Insert item16pt minimum 14pt maximum 3 lines</a:t>
            </a:r>
          </a:p>
        </p:txBody>
      </p:sp>
      <p:sp>
        <p:nvSpPr>
          <p:cNvPr id="13" name="Text Placeholder 71">
            <a:extLst>
              <a:ext uri="{FF2B5EF4-FFF2-40B4-BE49-F238E27FC236}">
                <a16:creationId xmlns:a16="http://schemas.microsoft.com/office/drawing/2014/main" id="{300489F9-3926-4F63-A754-3A369FDF4984}"/>
              </a:ext>
            </a:extLst>
          </p:cNvPr>
          <p:cNvSpPr>
            <a:spLocks noGrp="1"/>
          </p:cNvSpPr>
          <p:nvPr>
            <p:ph type="body" sz="quarter" idx="15" hasCustomPrompt="1"/>
          </p:nvPr>
        </p:nvSpPr>
        <p:spPr>
          <a:xfrm>
            <a:off x="7151455" y="1271734"/>
            <a:ext cx="1728272" cy="451142"/>
          </a:xfrm>
        </p:spPr>
        <p:txBody>
          <a:bodyPr/>
          <a:lstStyle>
            <a:lvl1pPr marL="0" indent="0">
              <a:lnSpc>
                <a:spcPct val="90000"/>
              </a:lnSpc>
              <a:buNone/>
              <a:defRPr sz="1200" b="0" i="0">
                <a:solidFill>
                  <a:schemeClr val="bg1"/>
                </a:solidFill>
                <a:latin typeface="Arial Black" panose="020B0A04020102020204" pitchFamily="34" charset="0"/>
              </a:defRPr>
            </a:lvl1pPr>
            <a:lvl2pPr marL="0" indent="0">
              <a:buNone/>
              <a:defRPr sz="1050">
                <a:solidFill>
                  <a:schemeClr val="bg1"/>
                </a:solidFill>
              </a:defRPr>
            </a:lvl2pPr>
            <a:lvl3pPr>
              <a:defRPr sz="1050">
                <a:solidFill>
                  <a:schemeClr val="bg1"/>
                </a:solidFill>
              </a:defRPr>
            </a:lvl3pPr>
            <a:lvl4pPr>
              <a:defRPr sz="1050">
                <a:solidFill>
                  <a:schemeClr val="bg1"/>
                </a:solidFill>
              </a:defRPr>
            </a:lvl4pPr>
            <a:lvl5pPr>
              <a:defRPr sz="1050">
                <a:solidFill>
                  <a:schemeClr val="bg1"/>
                </a:solidFill>
              </a:defRPr>
            </a:lvl5pPr>
          </a:lstStyle>
          <a:p>
            <a:pPr lvl="0"/>
            <a:r>
              <a:rPr lang="en-US" dirty="0"/>
              <a:t>Insert item16pt minimum 14pt maximum 3 lines</a:t>
            </a:r>
          </a:p>
        </p:txBody>
      </p:sp>
      <p:sp>
        <p:nvSpPr>
          <p:cNvPr id="14" name="Text Placeholder 71">
            <a:extLst>
              <a:ext uri="{FF2B5EF4-FFF2-40B4-BE49-F238E27FC236}">
                <a16:creationId xmlns:a16="http://schemas.microsoft.com/office/drawing/2014/main" id="{2A5EE478-8E66-4732-9FE3-C643832AF37B}"/>
              </a:ext>
            </a:extLst>
          </p:cNvPr>
          <p:cNvSpPr>
            <a:spLocks noGrp="1"/>
          </p:cNvSpPr>
          <p:nvPr>
            <p:ph type="body" sz="quarter" idx="16" hasCustomPrompt="1"/>
          </p:nvPr>
        </p:nvSpPr>
        <p:spPr>
          <a:xfrm>
            <a:off x="3215944" y="3257493"/>
            <a:ext cx="1728272" cy="451142"/>
          </a:xfrm>
        </p:spPr>
        <p:txBody>
          <a:bodyPr/>
          <a:lstStyle>
            <a:lvl1pPr marL="0" indent="0">
              <a:lnSpc>
                <a:spcPct val="90000"/>
              </a:lnSpc>
              <a:buNone/>
              <a:defRPr sz="1200" b="0" i="0">
                <a:solidFill>
                  <a:schemeClr val="bg1"/>
                </a:solidFill>
                <a:latin typeface="Arial Black" panose="020B0A04020102020204" pitchFamily="34" charset="0"/>
              </a:defRPr>
            </a:lvl1pPr>
            <a:lvl2pPr marL="0" indent="0">
              <a:buNone/>
              <a:defRPr sz="1050">
                <a:solidFill>
                  <a:schemeClr val="bg1"/>
                </a:solidFill>
              </a:defRPr>
            </a:lvl2pPr>
            <a:lvl3pPr>
              <a:defRPr sz="1050">
                <a:solidFill>
                  <a:schemeClr val="bg1"/>
                </a:solidFill>
              </a:defRPr>
            </a:lvl3pPr>
            <a:lvl4pPr>
              <a:defRPr sz="1050">
                <a:solidFill>
                  <a:schemeClr val="bg1"/>
                </a:solidFill>
              </a:defRPr>
            </a:lvl4pPr>
            <a:lvl5pPr>
              <a:defRPr sz="1050">
                <a:solidFill>
                  <a:schemeClr val="bg1"/>
                </a:solidFill>
              </a:defRPr>
            </a:lvl5pPr>
          </a:lstStyle>
          <a:p>
            <a:pPr lvl="0"/>
            <a:r>
              <a:rPr lang="en-US" dirty="0"/>
              <a:t>Insert item16pt minimum 14pt maximum 3 lines</a:t>
            </a:r>
          </a:p>
        </p:txBody>
      </p:sp>
      <p:sp>
        <p:nvSpPr>
          <p:cNvPr id="15" name="Text Placeholder 71">
            <a:extLst>
              <a:ext uri="{FF2B5EF4-FFF2-40B4-BE49-F238E27FC236}">
                <a16:creationId xmlns:a16="http://schemas.microsoft.com/office/drawing/2014/main" id="{0C8BCC40-71B7-4884-8745-CD410287ECE9}"/>
              </a:ext>
            </a:extLst>
          </p:cNvPr>
          <p:cNvSpPr>
            <a:spLocks noGrp="1"/>
          </p:cNvSpPr>
          <p:nvPr>
            <p:ph type="body" sz="quarter" idx="17" hasCustomPrompt="1"/>
          </p:nvPr>
        </p:nvSpPr>
        <p:spPr>
          <a:xfrm>
            <a:off x="5183475" y="3257493"/>
            <a:ext cx="1728272" cy="451142"/>
          </a:xfrm>
        </p:spPr>
        <p:txBody>
          <a:bodyPr/>
          <a:lstStyle>
            <a:lvl1pPr marL="0" indent="0">
              <a:lnSpc>
                <a:spcPct val="90000"/>
              </a:lnSpc>
              <a:buNone/>
              <a:defRPr sz="1200" b="0" i="0">
                <a:solidFill>
                  <a:schemeClr val="bg1"/>
                </a:solidFill>
                <a:latin typeface="Arial Black" panose="020B0A04020102020204" pitchFamily="34" charset="0"/>
              </a:defRPr>
            </a:lvl1pPr>
            <a:lvl2pPr marL="0" indent="0">
              <a:buNone/>
              <a:defRPr sz="1050">
                <a:solidFill>
                  <a:schemeClr val="bg1"/>
                </a:solidFill>
              </a:defRPr>
            </a:lvl2pPr>
            <a:lvl3pPr>
              <a:defRPr sz="1050">
                <a:solidFill>
                  <a:schemeClr val="bg1"/>
                </a:solidFill>
              </a:defRPr>
            </a:lvl3pPr>
            <a:lvl4pPr>
              <a:defRPr sz="1050">
                <a:solidFill>
                  <a:schemeClr val="bg1"/>
                </a:solidFill>
              </a:defRPr>
            </a:lvl4pPr>
            <a:lvl5pPr>
              <a:defRPr sz="1050">
                <a:solidFill>
                  <a:schemeClr val="bg1"/>
                </a:solidFill>
              </a:defRPr>
            </a:lvl5pPr>
          </a:lstStyle>
          <a:p>
            <a:pPr lvl="0"/>
            <a:r>
              <a:rPr lang="en-US" dirty="0"/>
              <a:t>Insert item16pt minimum 14pt maximum 3 lines</a:t>
            </a:r>
          </a:p>
        </p:txBody>
      </p:sp>
      <p:sp>
        <p:nvSpPr>
          <p:cNvPr id="16" name="Text Placeholder 71">
            <a:extLst>
              <a:ext uri="{FF2B5EF4-FFF2-40B4-BE49-F238E27FC236}">
                <a16:creationId xmlns:a16="http://schemas.microsoft.com/office/drawing/2014/main" id="{10453372-41FE-4F07-9C83-3C5BFCAC0795}"/>
              </a:ext>
            </a:extLst>
          </p:cNvPr>
          <p:cNvSpPr>
            <a:spLocks noGrp="1"/>
          </p:cNvSpPr>
          <p:nvPr>
            <p:ph type="body" sz="quarter" idx="18" hasCustomPrompt="1"/>
          </p:nvPr>
        </p:nvSpPr>
        <p:spPr>
          <a:xfrm>
            <a:off x="7151455" y="3257493"/>
            <a:ext cx="1728272" cy="451142"/>
          </a:xfrm>
        </p:spPr>
        <p:txBody>
          <a:bodyPr/>
          <a:lstStyle>
            <a:lvl1pPr marL="0" indent="0">
              <a:lnSpc>
                <a:spcPct val="90000"/>
              </a:lnSpc>
              <a:buNone/>
              <a:defRPr sz="1200" b="0" i="0">
                <a:solidFill>
                  <a:schemeClr val="bg1"/>
                </a:solidFill>
                <a:latin typeface="Arial Black" panose="020B0A04020102020204" pitchFamily="34" charset="0"/>
              </a:defRPr>
            </a:lvl1pPr>
            <a:lvl2pPr marL="0" indent="0">
              <a:buNone/>
              <a:defRPr sz="1050">
                <a:solidFill>
                  <a:schemeClr val="bg1"/>
                </a:solidFill>
              </a:defRPr>
            </a:lvl2pPr>
            <a:lvl3pPr>
              <a:defRPr sz="1050">
                <a:solidFill>
                  <a:schemeClr val="bg1"/>
                </a:solidFill>
              </a:defRPr>
            </a:lvl3pPr>
            <a:lvl4pPr>
              <a:defRPr sz="1050">
                <a:solidFill>
                  <a:schemeClr val="bg1"/>
                </a:solidFill>
              </a:defRPr>
            </a:lvl4pPr>
            <a:lvl5pPr>
              <a:defRPr sz="1050">
                <a:solidFill>
                  <a:schemeClr val="bg1"/>
                </a:solidFill>
              </a:defRPr>
            </a:lvl5pPr>
          </a:lstStyle>
          <a:p>
            <a:pPr lvl="0"/>
            <a:r>
              <a:rPr lang="en-US" dirty="0"/>
              <a:t>Insert item16pt minimum 14pt maximum 3 lines</a:t>
            </a:r>
          </a:p>
        </p:txBody>
      </p:sp>
      <p:sp>
        <p:nvSpPr>
          <p:cNvPr id="17" name="Text Placeholder 101">
            <a:extLst>
              <a:ext uri="{FF2B5EF4-FFF2-40B4-BE49-F238E27FC236}">
                <a16:creationId xmlns:a16="http://schemas.microsoft.com/office/drawing/2014/main" id="{2E23D7B7-8318-4FEF-B20F-C4690EBC1B20}"/>
              </a:ext>
            </a:extLst>
          </p:cNvPr>
          <p:cNvSpPr>
            <a:spLocks noGrp="1"/>
          </p:cNvSpPr>
          <p:nvPr>
            <p:ph type="body" sz="quarter" idx="21" hasCustomPrompt="1"/>
          </p:nvPr>
        </p:nvSpPr>
        <p:spPr>
          <a:xfrm>
            <a:off x="5183475" y="584679"/>
            <a:ext cx="994561" cy="632075"/>
          </a:xfrm>
        </p:spPr>
        <p:txBody>
          <a:bodyPr/>
          <a:lstStyle>
            <a:lvl1pPr marL="0" indent="0">
              <a:buFont typeface="Arial" panose="020B0604020202020204" pitchFamily="34" charset="0"/>
              <a:buNone/>
              <a:defRPr sz="4049" b="0" i="0">
                <a:solidFill>
                  <a:schemeClr val="bg1"/>
                </a:solidFill>
                <a:latin typeface="Arial Black" panose="020B0A04020102020204" pitchFamily="34" charset="0"/>
              </a:defRPr>
            </a:lvl1pPr>
            <a:lvl2pPr>
              <a:defRPr>
                <a:solidFill>
                  <a:schemeClr val="bg1"/>
                </a:solidFill>
                <a:latin typeface="Arial Black" panose="020B0A04020102020204" pitchFamily="34" charset="0"/>
              </a:defRPr>
            </a:lvl2pPr>
            <a:lvl3pPr>
              <a:defRPr>
                <a:solidFill>
                  <a:schemeClr val="bg1"/>
                </a:solidFill>
                <a:latin typeface="Arial Black" panose="020B0A04020102020204" pitchFamily="34" charset="0"/>
              </a:defRPr>
            </a:lvl3pPr>
            <a:lvl4pPr>
              <a:defRPr>
                <a:solidFill>
                  <a:schemeClr val="bg1"/>
                </a:solidFill>
                <a:latin typeface="Arial Black" panose="020B0A04020102020204" pitchFamily="34" charset="0"/>
              </a:defRPr>
            </a:lvl4pPr>
            <a:lvl5pPr>
              <a:defRPr>
                <a:solidFill>
                  <a:schemeClr val="bg1"/>
                </a:solidFill>
                <a:latin typeface="Arial Black" panose="020B0A04020102020204" pitchFamily="34" charset="0"/>
              </a:defRPr>
            </a:lvl5pPr>
          </a:lstStyle>
          <a:p>
            <a:pPr lvl="0"/>
            <a:r>
              <a:rPr lang="en-US" dirty="0"/>
              <a:t>02</a:t>
            </a:r>
          </a:p>
        </p:txBody>
      </p:sp>
      <p:sp>
        <p:nvSpPr>
          <p:cNvPr id="18" name="Text Placeholder 101">
            <a:extLst>
              <a:ext uri="{FF2B5EF4-FFF2-40B4-BE49-F238E27FC236}">
                <a16:creationId xmlns:a16="http://schemas.microsoft.com/office/drawing/2014/main" id="{85EFC0E2-A345-4B36-BE4A-154E439E0A1D}"/>
              </a:ext>
            </a:extLst>
          </p:cNvPr>
          <p:cNvSpPr>
            <a:spLocks noGrp="1"/>
          </p:cNvSpPr>
          <p:nvPr>
            <p:ph type="body" sz="quarter" idx="22" hasCustomPrompt="1"/>
          </p:nvPr>
        </p:nvSpPr>
        <p:spPr>
          <a:xfrm>
            <a:off x="3215944" y="584679"/>
            <a:ext cx="994561" cy="632075"/>
          </a:xfrm>
        </p:spPr>
        <p:txBody>
          <a:bodyPr/>
          <a:lstStyle>
            <a:lvl1pPr marL="0" indent="0">
              <a:buFont typeface="Arial" panose="020B0604020202020204" pitchFamily="34" charset="0"/>
              <a:buNone/>
              <a:defRPr sz="4049" b="0" i="0">
                <a:solidFill>
                  <a:schemeClr val="bg1"/>
                </a:solidFill>
                <a:latin typeface="Arial Black" panose="020B0A04020102020204" pitchFamily="34" charset="0"/>
              </a:defRPr>
            </a:lvl1pPr>
            <a:lvl2pPr>
              <a:defRPr>
                <a:solidFill>
                  <a:schemeClr val="bg1"/>
                </a:solidFill>
                <a:latin typeface="Arial Black" panose="020B0A04020102020204" pitchFamily="34" charset="0"/>
              </a:defRPr>
            </a:lvl2pPr>
            <a:lvl3pPr>
              <a:defRPr>
                <a:solidFill>
                  <a:schemeClr val="bg1"/>
                </a:solidFill>
                <a:latin typeface="Arial Black" panose="020B0A04020102020204" pitchFamily="34" charset="0"/>
              </a:defRPr>
            </a:lvl3pPr>
            <a:lvl4pPr>
              <a:defRPr>
                <a:solidFill>
                  <a:schemeClr val="bg1"/>
                </a:solidFill>
                <a:latin typeface="Arial Black" panose="020B0A04020102020204" pitchFamily="34" charset="0"/>
              </a:defRPr>
            </a:lvl4pPr>
            <a:lvl5pPr>
              <a:defRPr>
                <a:solidFill>
                  <a:schemeClr val="bg1"/>
                </a:solidFill>
                <a:latin typeface="Arial Black" panose="020B0A04020102020204" pitchFamily="34" charset="0"/>
              </a:defRPr>
            </a:lvl5pPr>
          </a:lstStyle>
          <a:p>
            <a:pPr lvl="0"/>
            <a:r>
              <a:rPr lang="en-US" dirty="0"/>
              <a:t>01</a:t>
            </a:r>
          </a:p>
        </p:txBody>
      </p:sp>
      <p:sp>
        <p:nvSpPr>
          <p:cNvPr id="19" name="Text Placeholder 101">
            <a:extLst>
              <a:ext uri="{FF2B5EF4-FFF2-40B4-BE49-F238E27FC236}">
                <a16:creationId xmlns:a16="http://schemas.microsoft.com/office/drawing/2014/main" id="{FE47A8F1-C21F-459F-8F3C-055FE8DA174E}"/>
              </a:ext>
            </a:extLst>
          </p:cNvPr>
          <p:cNvSpPr>
            <a:spLocks noGrp="1"/>
          </p:cNvSpPr>
          <p:nvPr>
            <p:ph type="body" sz="quarter" idx="23" hasCustomPrompt="1"/>
          </p:nvPr>
        </p:nvSpPr>
        <p:spPr>
          <a:xfrm>
            <a:off x="7145170" y="584679"/>
            <a:ext cx="994561" cy="632075"/>
          </a:xfrm>
        </p:spPr>
        <p:txBody>
          <a:bodyPr/>
          <a:lstStyle>
            <a:lvl1pPr marL="0" indent="0">
              <a:buFont typeface="Arial" panose="020B0604020202020204" pitchFamily="34" charset="0"/>
              <a:buNone/>
              <a:defRPr sz="4049" b="0" i="0">
                <a:solidFill>
                  <a:schemeClr val="bg1"/>
                </a:solidFill>
                <a:latin typeface="Arial Black" panose="020B0A04020102020204" pitchFamily="34" charset="0"/>
              </a:defRPr>
            </a:lvl1pPr>
            <a:lvl2pPr>
              <a:defRPr>
                <a:solidFill>
                  <a:schemeClr val="bg1"/>
                </a:solidFill>
                <a:latin typeface="Arial Black" panose="020B0A04020102020204" pitchFamily="34" charset="0"/>
              </a:defRPr>
            </a:lvl2pPr>
            <a:lvl3pPr>
              <a:defRPr>
                <a:solidFill>
                  <a:schemeClr val="bg1"/>
                </a:solidFill>
                <a:latin typeface="Arial Black" panose="020B0A04020102020204" pitchFamily="34" charset="0"/>
              </a:defRPr>
            </a:lvl3pPr>
            <a:lvl4pPr>
              <a:defRPr>
                <a:solidFill>
                  <a:schemeClr val="bg1"/>
                </a:solidFill>
                <a:latin typeface="Arial Black" panose="020B0A04020102020204" pitchFamily="34" charset="0"/>
              </a:defRPr>
            </a:lvl4pPr>
            <a:lvl5pPr>
              <a:defRPr>
                <a:solidFill>
                  <a:schemeClr val="bg1"/>
                </a:solidFill>
                <a:latin typeface="Arial Black" panose="020B0A04020102020204" pitchFamily="34" charset="0"/>
              </a:defRPr>
            </a:lvl5pPr>
          </a:lstStyle>
          <a:p>
            <a:pPr lvl="0"/>
            <a:r>
              <a:rPr lang="en-US" dirty="0"/>
              <a:t>03</a:t>
            </a:r>
          </a:p>
        </p:txBody>
      </p:sp>
      <p:sp>
        <p:nvSpPr>
          <p:cNvPr id="20" name="Text Placeholder 101">
            <a:extLst>
              <a:ext uri="{FF2B5EF4-FFF2-40B4-BE49-F238E27FC236}">
                <a16:creationId xmlns:a16="http://schemas.microsoft.com/office/drawing/2014/main" id="{6D5AFE47-20C5-4195-BFC0-DE2CA4A997BA}"/>
              </a:ext>
            </a:extLst>
          </p:cNvPr>
          <p:cNvSpPr>
            <a:spLocks noGrp="1"/>
          </p:cNvSpPr>
          <p:nvPr>
            <p:ph type="body" sz="quarter" idx="24" hasCustomPrompt="1"/>
          </p:nvPr>
        </p:nvSpPr>
        <p:spPr>
          <a:xfrm>
            <a:off x="5183475" y="2585879"/>
            <a:ext cx="994561" cy="632075"/>
          </a:xfrm>
        </p:spPr>
        <p:txBody>
          <a:bodyPr/>
          <a:lstStyle>
            <a:lvl1pPr marL="0" indent="0">
              <a:buFont typeface="Arial" panose="020B0604020202020204" pitchFamily="34" charset="0"/>
              <a:buNone/>
              <a:defRPr sz="4049" b="0" i="0">
                <a:solidFill>
                  <a:schemeClr val="bg1"/>
                </a:solidFill>
                <a:latin typeface="Arial Black" panose="020B0A04020102020204" pitchFamily="34" charset="0"/>
              </a:defRPr>
            </a:lvl1pPr>
            <a:lvl2pPr>
              <a:defRPr>
                <a:solidFill>
                  <a:schemeClr val="bg1"/>
                </a:solidFill>
                <a:latin typeface="Arial Black" panose="020B0A04020102020204" pitchFamily="34" charset="0"/>
              </a:defRPr>
            </a:lvl2pPr>
            <a:lvl3pPr>
              <a:defRPr>
                <a:solidFill>
                  <a:schemeClr val="bg1"/>
                </a:solidFill>
                <a:latin typeface="Arial Black" panose="020B0A04020102020204" pitchFamily="34" charset="0"/>
              </a:defRPr>
            </a:lvl3pPr>
            <a:lvl4pPr>
              <a:defRPr>
                <a:solidFill>
                  <a:schemeClr val="bg1"/>
                </a:solidFill>
                <a:latin typeface="Arial Black" panose="020B0A04020102020204" pitchFamily="34" charset="0"/>
              </a:defRPr>
            </a:lvl4pPr>
            <a:lvl5pPr>
              <a:defRPr>
                <a:solidFill>
                  <a:schemeClr val="bg1"/>
                </a:solidFill>
                <a:latin typeface="Arial Black" panose="020B0A04020102020204" pitchFamily="34" charset="0"/>
              </a:defRPr>
            </a:lvl5pPr>
          </a:lstStyle>
          <a:p>
            <a:pPr lvl="0"/>
            <a:r>
              <a:rPr lang="en-US" dirty="0"/>
              <a:t>05</a:t>
            </a:r>
          </a:p>
        </p:txBody>
      </p:sp>
      <p:sp>
        <p:nvSpPr>
          <p:cNvPr id="21" name="Text Placeholder 101">
            <a:extLst>
              <a:ext uri="{FF2B5EF4-FFF2-40B4-BE49-F238E27FC236}">
                <a16:creationId xmlns:a16="http://schemas.microsoft.com/office/drawing/2014/main" id="{3B42B80A-F081-4DDC-8B99-160CB81FBA28}"/>
              </a:ext>
            </a:extLst>
          </p:cNvPr>
          <p:cNvSpPr>
            <a:spLocks noGrp="1"/>
          </p:cNvSpPr>
          <p:nvPr>
            <p:ph type="body" sz="quarter" idx="25" hasCustomPrompt="1"/>
          </p:nvPr>
        </p:nvSpPr>
        <p:spPr>
          <a:xfrm>
            <a:off x="3215944" y="2585879"/>
            <a:ext cx="994561" cy="632075"/>
          </a:xfrm>
        </p:spPr>
        <p:txBody>
          <a:bodyPr/>
          <a:lstStyle>
            <a:lvl1pPr marL="0" indent="0">
              <a:buFont typeface="Arial" panose="020B0604020202020204" pitchFamily="34" charset="0"/>
              <a:buNone/>
              <a:defRPr sz="4049" b="0" i="0">
                <a:solidFill>
                  <a:schemeClr val="bg1"/>
                </a:solidFill>
                <a:latin typeface="Arial Black" panose="020B0A04020102020204" pitchFamily="34" charset="0"/>
              </a:defRPr>
            </a:lvl1pPr>
            <a:lvl2pPr>
              <a:defRPr>
                <a:solidFill>
                  <a:schemeClr val="bg1"/>
                </a:solidFill>
                <a:latin typeface="Arial Black" panose="020B0A04020102020204" pitchFamily="34" charset="0"/>
              </a:defRPr>
            </a:lvl2pPr>
            <a:lvl3pPr>
              <a:defRPr>
                <a:solidFill>
                  <a:schemeClr val="bg1"/>
                </a:solidFill>
                <a:latin typeface="Arial Black" panose="020B0A04020102020204" pitchFamily="34" charset="0"/>
              </a:defRPr>
            </a:lvl3pPr>
            <a:lvl4pPr>
              <a:defRPr>
                <a:solidFill>
                  <a:schemeClr val="bg1"/>
                </a:solidFill>
                <a:latin typeface="Arial Black" panose="020B0A04020102020204" pitchFamily="34" charset="0"/>
              </a:defRPr>
            </a:lvl4pPr>
            <a:lvl5pPr>
              <a:defRPr>
                <a:solidFill>
                  <a:schemeClr val="bg1"/>
                </a:solidFill>
                <a:latin typeface="Arial Black" panose="020B0A04020102020204" pitchFamily="34" charset="0"/>
              </a:defRPr>
            </a:lvl5pPr>
          </a:lstStyle>
          <a:p>
            <a:pPr lvl="0"/>
            <a:r>
              <a:rPr lang="en-US" dirty="0"/>
              <a:t>04</a:t>
            </a:r>
          </a:p>
        </p:txBody>
      </p:sp>
      <p:sp>
        <p:nvSpPr>
          <p:cNvPr id="22" name="Text Placeholder 101">
            <a:extLst>
              <a:ext uri="{FF2B5EF4-FFF2-40B4-BE49-F238E27FC236}">
                <a16:creationId xmlns:a16="http://schemas.microsoft.com/office/drawing/2014/main" id="{954AD41B-6340-47C5-97DF-3A99003F20D4}"/>
              </a:ext>
            </a:extLst>
          </p:cNvPr>
          <p:cNvSpPr>
            <a:spLocks noGrp="1"/>
          </p:cNvSpPr>
          <p:nvPr>
            <p:ph type="body" sz="quarter" idx="26" hasCustomPrompt="1"/>
          </p:nvPr>
        </p:nvSpPr>
        <p:spPr>
          <a:xfrm>
            <a:off x="7145170" y="2585879"/>
            <a:ext cx="994561" cy="632075"/>
          </a:xfrm>
        </p:spPr>
        <p:txBody>
          <a:bodyPr/>
          <a:lstStyle>
            <a:lvl1pPr marL="0" indent="0">
              <a:buFont typeface="Arial" panose="020B0604020202020204" pitchFamily="34" charset="0"/>
              <a:buNone/>
              <a:defRPr sz="4049" b="0" i="0">
                <a:solidFill>
                  <a:schemeClr val="bg1"/>
                </a:solidFill>
                <a:latin typeface="Arial Black" panose="020B0A04020102020204" pitchFamily="34" charset="0"/>
              </a:defRPr>
            </a:lvl1pPr>
            <a:lvl2pPr>
              <a:defRPr>
                <a:solidFill>
                  <a:schemeClr val="bg1"/>
                </a:solidFill>
                <a:latin typeface="Arial Black" panose="020B0A04020102020204" pitchFamily="34" charset="0"/>
              </a:defRPr>
            </a:lvl2pPr>
            <a:lvl3pPr>
              <a:defRPr>
                <a:solidFill>
                  <a:schemeClr val="bg1"/>
                </a:solidFill>
                <a:latin typeface="Arial Black" panose="020B0A04020102020204" pitchFamily="34" charset="0"/>
              </a:defRPr>
            </a:lvl3pPr>
            <a:lvl4pPr>
              <a:defRPr>
                <a:solidFill>
                  <a:schemeClr val="bg1"/>
                </a:solidFill>
                <a:latin typeface="Arial Black" panose="020B0A04020102020204" pitchFamily="34" charset="0"/>
              </a:defRPr>
            </a:lvl4pPr>
            <a:lvl5pPr>
              <a:defRPr>
                <a:solidFill>
                  <a:schemeClr val="bg1"/>
                </a:solidFill>
                <a:latin typeface="Arial Black" panose="020B0A04020102020204" pitchFamily="34" charset="0"/>
              </a:defRPr>
            </a:lvl5pPr>
          </a:lstStyle>
          <a:p>
            <a:pPr lvl="0"/>
            <a:r>
              <a:rPr lang="en-US" dirty="0"/>
              <a:t>06</a:t>
            </a:r>
          </a:p>
        </p:txBody>
      </p:sp>
      <p:sp>
        <p:nvSpPr>
          <p:cNvPr id="23" name="Title 1">
            <a:extLst>
              <a:ext uri="{FF2B5EF4-FFF2-40B4-BE49-F238E27FC236}">
                <a16:creationId xmlns:a16="http://schemas.microsoft.com/office/drawing/2014/main" id="{B35A56A7-6346-4E5E-BB64-7937D24FB2D5}"/>
              </a:ext>
            </a:extLst>
          </p:cNvPr>
          <p:cNvSpPr>
            <a:spLocks noGrp="1"/>
          </p:cNvSpPr>
          <p:nvPr>
            <p:ph type="title" hasCustomPrompt="1"/>
          </p:nvPr>
        </p:nvSpPr>
        <p:spPr>
          <a:xfrm>
            <a:off x="318879" y="1699599"/>
            <a:ext cx="2467613" cy="1126454"/>
          </a:xfrm>
          <a:prstGeom prst="rect">
            <a:avLst/>
          </a:prstGeom>
        </p:spPr>
        <p:txBody>
          <a:bodyPr vert="horz" lIns="0" tIns="91440" rIns="0" bIns="0" rtlCol="0">
            <a:noAutofit/>
          </a:bodyPr>
          <a:lstStyle>
            <a:lvl1pPr>
              <a:defRPr lang="en-US" sz="2700" b="1" dirty="0">
                <a:solidFill>
                  <a:schemeClr val="accent1"/>
                </a:solidFill>
                <a:ea typeface="Roboto" panose="02000000000000000000" pitchFamily="2" charset="0"/>
              </a:defRPr>
            </a:lvl1pPr>
          </a:lstStyle>
          <a:p>
            <a:pPr marL="0" lvl="0" indent="0">
              <a:lnSpc>
                <a:spcPct val="70000"/>
              </a:lnSpc>
              <a:spcBef>
                <a:spcPts val="900"/>
              </a:spcBef>
              <a:buFont typeface="Arial" pitchFamily="34" charset="0"/>
              <a:buNone/>
            </a:pPr>
            <a:r>
              <a:rPr lang="en-US" dirty="0"/>
              <a:t>INSERT MAIN TITLE </a:t>
            </a:r>
            <a:br>
              <a:rPr lang="en-US" dirty="0"/>
            </a:br>
            <a:r>
              <a:rPr lang="en-US" dirty="0"/>
              <a:t>AT 36PT MIN 30PT</a:t>
            </a:r>
          </a:p>
        </p:txBody>
      </p:sp>
      <p:sp>
        <p:nvSpPr>
          <p:cNvPr id="6" name="Slide Number Placeholder 5">
            <a:extLst>
              <a:ext uri="{FF2B5EF4-FFF2-40B4-BE49-F238E27FC236}">
                <a16:creationId xmlns:a16="http://schemas.microsoft.com/office/drawing/2014/main" id="{0734B688-B06B-4560-A19B-38CB15D19064}"/>
              </a:ext>
            </a:extLst>
          </p:cNvPr>
          <p:cNvSpPr>
            <a:spLocks noGrp="1"/>
          </p:cNvSpPr>
          <p:nvPr>
            <p:ph type="sldNum" sz="quarter" idx="12"/>
          </p:nvPr>
        </p:nvSpPr>
        <p:spPr/>
        <p:txBody>
          <a:bodyPr/>
          <a:lstStyle>
            <a:lvl1pPr>
              <a:defRPr>
                <a:solidFill>
                  <a:schemeClr val="bg1"/>
                </a:solidFill>
              </a:defRPr>
            </a:lvl1pPr>
          </a:lstStyle>
          <a:p>
            <a:fld id="{83DA073A-A3BD-4A3C-BB60-22C7DC52EC8E}" type="slidenum">
              <a:rPr lang="el-GR" smtClean="0"/>
              <a:pPr/>
              <a:t>‹#›</a:t>
            </a:fld>
            <a:endParaRPr lang="el-GR"/>
          </a:p>
        </p:txBody>
      </p:sp>
      <p:pic>
        <p:nvPicPr>
          <p:cNvPr id="9" name="Graphic 8">
            <a:extLst>
              <a:ext uri="{FF2B5EF4-FFF2-40B4-BE49-F238E27FC236}">
                <a16:creationId xmlns:a16="http://schemas.microsoft.com/office/drawing/2014/main" id="{07ED089A-6397-4D10-A83C-651ED3F1716B}"/>
              </a:ext>
            </a:extLst>
          </p:cNvPr>
          <p:cNvPicPr>
            <a:picLocks noChangeAspect="1"/>
          </p:cNvPicPr>
          <p:nvPr userDrawn="1"/>
        </p:nvPicPr>
        <p:blipFill>
          <a:blip r:embed="rId6" cstate="print">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7794" y="4617461"/>
            <a:ext cx="820646" cy="460506"/>
          </a:xfrm>
          <a:prstGeom prst="rect">
            <a:avLst/>
          </a:prstGeom>
        </p:spPr>
      </p:pic>
    </p:spTree>
    <p:extLst>
      <p:ext uri="{BB962C8B-B14F-4D97-AF65-F5344CB8AC3E}">
        <p14:creationId xmlns:p14="http://schemas.microsoft.com/office/powerpoint/2010/main" val="153776712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graphicFrame>
        <p:nvGraphicFramePr>
          <p:cNvPr id="8" name="Object 7" hidden="1">
            <a:extLst>
              <a:ext uri="{FF2B5EF4-FFF2-40B4-BE49-F238E27FC236}">
                <a16:creationId xmlns:a16="http://schemas.microsoft.com/office/drawing/2014/main" id="{107C842C-D774-46C9-A103-C9521975023A}"/>
              </a:ext>
            </a:extLst>
          </p:cNvPr>
          <p:cNvGraphicFramePr>
            <a:graphicFrameLocks noChangeAspect="1"/>
          </p:cNvGraphicFramePr>
          <p:nvPr userDrawn="1">
            <p:custDataLst>
              <p:tags r:id="rId1"/>
            </p:custDataLst>
          </p:nvPr>
        </p:nvGraphicFramePr>
        <p:xfrm>
          <a:off x="1191" y="1191"/>
          <a:ext cx="1191" cy="1191"/>
        </p:xfrm>
        <a:graphic>
          <a:graphicData uri="http://schemas.openxmlformats.org/presentationml/2006/ole">
            <mc:AlternateContent xmlns:mc="http://schemas.openxmlformats.org/markup-compatibility/2006">
              <mc:Choice xmlns:v="urn:schemas-microsoft-com:vml" Requires="v">
                <p:oleObj name="think-cell Slide" r:id="rId4" imgW="360" imgH="360" progId="">
                  <p:embed/>
                </p:oleObj>
              </mc:Choice>
              <mc:Fallback>
                <p:oleObj name="think-cell Slide" r:id="rId4" imgW="360" imgH="360" progId="">
                  <p:embed/>
                  <p:pic>
                    <p:nvPicPr>
                      <p:cNvPr id="8" name="Object 7" hidden="1">
                        <a:extLst>
                          <a:ext uri="{FF2B5EF4-FFF2-40B4-BE49-F238E27FC236}">
                            <a16:creationId xmlns:a16="http://schemas.microsoft.com/office/drawing/2014/main" id="{107C842C-D774-46C9-A103-C9521975023A}"/>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191" y="1191"/>
                        <a:ext cx="1191" cy="1191"/>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7" name="Rectangle 6" hidden="1">
            <a:extLst>
              <a:ext uri="{FF2B5EF4-FFF2-40B4-BE49-F238E27FC236}">
                <a16:creationId xmlns:a16="http://schemas.microsoft.com/office/drawing/2014/main" id="{0F1998F1-AA69-4927-B627-D2916C737CCA}"/>
              </a:ext>
            </a:extLst>
          </p:cNvPr>
          <p:cNvSpPr/>
          <p:nvPr userDrawn="1">
            <p:custDataLst>
              <p:tags r:id="rId2"/>
            </p:custDataLst>
          </p:nvPr>
        </p:nvSpPr>
        <p:spPr>
          <a:xfrm>
            <a:off x="0" y="0"/>
            <a:ext cx="119063" cy="11906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a:endParaRPr lang="en-US" sz="4500" b="0" i="0" baseline="0" dirty="0">
              <a:latin typeface="Arial Black" panose="020B0A04020102020204" pitchFamily="34" charset="0"/>
              <a:ea typeface="+mj-ea"/>
              <a:cs typeface="+mj-cs"/>
              <a:sym typeface="Arial Black" panose="020B0A04020102020204" pitchFamily="34" charset="0"/>
            </a:endParaRPr>
          </a:p>
        </p:txBody>
      </p:sp>
      <p:sp>
        <p:nvSpPr>
          <p:cNvPr id="10" name="Rectangle 9">
            <a:extLst>
              <a:ext uri="{FF2B5EF4-FFF2-40B4-BE49-F238E27FC236}">
                <a16:creationId xmlns:a16="http://schemas.microsoft.com/office/drawing/2014/main" id="{30C2F7B8-6410-44F6-95EA-DE2C84FD6E65}"/>
              </a:ext>
            </a:extLst>
          </p:cNvPr>
          <p:cNvSpPr/>
          <p:nvPr userDrawn="1"/>
        </p:nvSpPr>
        <p:spPr>
          <a:xfrm>
            <a:off x="0" y="0"/>
            <a:ext cx="9144000" cy="392511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sz="1050"/>
          </a:p>
        </p:txBody>
      </p:sp>
      <p:sp>
        <p:nvSpPr>
          <p:cNvPr id="6" name="Slide Number Placeholder 5">
            <a:extLst>
              <a:ext uri="{FF2B5EF4-FFF2-40B4-BE49-F238E27FC236}">
                <a16:creationId xmlns:a16="http://schemas.microsoft.com/office/drawing/2014/main" id="{F023D635-AC16-4AFC-8415-49653075E803}"/>
              </a:ext>
            </a:extLst>
          </p:cNvPr>
          <p:cNvSpPr>
            <a:spLocks noGrp="1"/>
          </p:cNvSpPr>
          <p:nvPr>
            <p:ph type="sldNum" sz="quarter" idx="12"/>
          </p:nvPr>
        </p:nvSpPr>
        <p:spPr/>
        <p:txBody>
          <a:bodyPr/>
          <a:lstStyle/>
          <a:p>
            <a:fld id="{83DA073A-A3BD-4A3C-BB60-22C7DC52EC8E}" type="slidenum">
              <a:rPr lang="el-GR" smtClean="0"/>
              <a:pPr/>
              <a:t>‹#›</a:t>
            </a:fld>
            <a:endParaRPr lang="el-GR"/>
          </a:p>
        </p:txBody>
      </p:sp>
      <p:pic>
        <p:nvPicPr>
          <p:cNvPr id="9" name="Graphic 8">
            <a:extLst>
              <a:ext uri="{FF2B5EF4-FFF2-40B4-BE49-F238E27FC236}">
                <a16:creationId xmlns:a16="http://schemas.microsoft.com/office/drawing/2014/main" id="{5448B03F-E42C-4C89-BDCE-1C52F5075022}"/>
              </a:ext>
            </a:extLst>
          </p:cNvPr>
          <p:cNvPicPr>
            <a:picLocks noChangeAspect="1"/>
          </p:cNvPicPr>
          <p:nvPr userDrawn="1"/>
        </p:nvPicPr>
        <p:blipFill>
          <a:blip r:embed="rId6" cstate="print">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7794" y="4617461"/>
            <a:ext cx="820646" cy="460506"/>
          </a:xfrm>
          <a:prstGeom prst="rect">
            <a:avLst/>
          </a:prstGeom>
        </p:spPr>
      </p:pic>
      <p:sp>
        <p:nvSpPr>
          <p:cNvPr id="11" name="Title 1">
            <a:extLst>
              <a:ext uri="{FF2B5EF4-FFF2-40B4-BE49-F238E27FC236}">
                <a16:creationId xmlns:a16="http://schemas.microsoft.com/office/drawing/2014/main" id="{93F7D56C-33BB-4961-BEF0-12ACA0052A7F}"/>
              </a:ext>
            </a:extLst>
          </p:cNvPr>
          <p:cNvSpPr>
            <a:spLocks noGrp="1"/>
          </p:cNvSpPr>
          <p:nvPr>
            <p:ph type="title"/>
          </p:nvPr>
        </p:nvSpPr>
        <p:spPr>
          <a:xfrm>
            <a:off x="459799" y="273844"/>
            <a:ext cx="8219210" cy="994172"/>
          </a:xfrm>
          <a:prstGeom prst="rect">
            <a:avLst/>
          </a:prstGeom>
        </p:spPr>
        <p:txBody>
          <a:bodyPr/>
          <a:lstStyle>
            <a:lvl1pPr>
              <a:defRPr>
                <a:solidFill>
                  <a:schemeClr val="bg1"/>
                </a:solidFill>
              </a:defRPr>
            </a:lvl1pPr>
          </a:lstStyle>
          <a:p>
            <a:r>
              <a:rPr lang="en-US" dirty="0"/>
              <a:t>Click to edit Master title style</a:t>
            </a:r>
            <a:endParaRPr lang="el-GR" dirty="0"/>
          </a:p>
        </p:txBody>
      </p:sp>
    </p:spTree>
    <p:extLst>
      <p:ext uri="{BB962C8B-B14F-4D97-AF65-F5344CB8AC3E}">
        <p14:creationId xmlns:p14="http://schemas.microsoft.com/office/powerpoint/2010/main" val="369586356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Section Header">
    <p:spTree>
      <p:nvGrpSpPr>
        <p:cNvPr id="1" name=""/>
        <p:cNvGrpSpPr/>
        <p:nvPr/>
      </p:nvGrpSpPr>
      <p:grpSpPr>
        <a:xfrm>
          <a:off x="0" y="0"/>
          <a:ext cx="0" cy="0"/>
          <a:chOff x="0" y="0"/>
          <a:chExt cx="0" cy="0"/>
        </a:xfrm>
      </p:grpSpPr>
      <p:graphicFrame>
        <p:nvGraphicFramePr>
          <p:cNvPr id="8" name="Object 7" hidden="1">
            <a:extLst>
              <a:ext uri="{FF2B5EF4-FFF2-40B4-BE49-F238E27FC236}">
                <a16:creationId xmlns:a16="http://schemas.microsoft.com/office/drawing/2014/main" id="{107C842C-D774-46C9-A103-C9521975023A}"/>
              </a:ext>
            </a:extLst>
          </p:cNvPr>
          <p:cNvGraphicFramePr>
            <a:graphicFrameLocks noChangeAspect="1"/>
          </p:cNvGraphicFramePr>
          <p:nvPr userDrawn="1">
            <p:custDataLst>
              <p:tags r:id="rId1"/>
            </p:custDataLst>
          </p:nvPr>
        </p:nvGraphicFramePr>
        <p:xfrm>
          <a:off x="1191" y="1191"/>
          <a:ext cx="1191" cy="1191"/>
        </p:xfrm>
        <a:graphic>
          <a:graphicData uri="http://schemas.openxmlformats.org/presentationml/2006/ole">
            <mc:AlternateContent xmlns:mc="http://schemas.openxmlformats.org/markup-compatibility/2006">
              <mc:Choice xmlns:v="urn:schemas-microsoft-com:vml" Requires="v">
                <p:oleObj name="think-cell Slide" r:id="rId4" imgW="360" imgH="360" progId="">
                  <p:embed/>
                </p:oleObj>
              </mc:Choice>
              <mc:Fallback>
                <p:oleObj name="think-cell Slide" r:id="rId4" imgW="360" imgH="360" progId="">
                  <p:embed/>
                  <p:pic>
                    <p:nvPicPr>
                      <p:cNvPr id="8" name="Object 7" hidden="1">
                        <a:extLst>
                          <a:ext uri="{FF2B5EF4-FFF2-40B4-BE49-F238E27FC236}">
                            <a16:creationId xmlns:a16="http://schemas.microsoft.com/office/drawing/2014/main" id="{107C842C-D774-46C9-A103-C9521975023A}"/>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191" y="1191"/>
                        <a:ext cx="1191" cy="1191"/>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7" name="Rectangle 6" hidden="1">
            <a:extLst>
              <a:ext uri="{FF2B5EF4-FFF2-40B4-BE49-F238E27FC236}">
                <a16:creationId xmlns:a16="http://schemas.microsoft.com/office/drawing/2014/main" id="{0F1998F1-AA69-4927-B627-D2916C737CCA}"/>
              </a:ext>
            </a:extLst>
          </p:cNvPr>
          <p:cNvSpPr/>
          <p:nvPr userDrawn="1">
            <p:custDataLst>
              <p:tags r:id="rId2"/>
            </p:custDataLst>
          </p:nvPr>
        </p:nvSpPr>
        <p:spPr>
          <a:xfrm>
            <a:off x="0" y="0"/>
            <a:ext cx="119063" cy="11906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a:endParaRPr lang="en-US" sz="4500" b="0" i="0" baseline="0" dirty="0">
              <a:latin typeface="Arial Black" panose="020B0A04020102020204" pitchFamily="34" charset="0"/>
              <a:ea typeface="+mj-ea"/>
              <a:cs typeface="+mj-cs"/>
              <a:sym typeface="Arial Black" panose="020B0A04020102020204" pitchFamily="34" charset="0"/>
            </a:endParaRPr>
          </a:p>
        </p:txBody>
      </p:sp>
      <p:sp>
        <p:nvSpPr>
          <p:cNvPr id="10" name="Rectangle 9">
            <a:extLst>
              <a:ext uri="{FF2B5EF4-FFF2-40B4-BE49-F238E27FC236}">
                <a16:creationId xmlns:a16="http://schemas.microsoft.com/office/drawing/2014/main" id="{30C2F7B8-6410-44F6-95EA-DE2C84FD6E65}"/>
              </a:ext>
            </a:extLst>
          </p:cNvPr>
          <p:cNvSpPr/>
          <p:nvPr userDrawn="1"/>
        </p:nvSpPr>
        <p:spPr>
          <a:xfrm>
            <a:off x="0" y="0"/>
            <a:ext cx="9144000" cy="392511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sz="1050"/>
          </a:p>
        </p:txBody>
      </p:sp>
      <p:sp>
        <p:nvSpPr>
          <p:cNvPr id="6" name="Slide Number Placeholder 5">
            <a:extLst>
              <a:ext uri="{FF2B5EF4-FFF2-40B4-BE49-F238E27FC236}">
                <a16:creationId xmlns:a16="http://schemas.microsoft.com/office/drawing/2014/main" id="{F023D635-AC16-4AFC-8415-49653075E803}"/>
              </a:ext>
            </a:extLst>
          </p:cNvPr>
          <p:cNvSpPr>
            <a:spLocks noGrp="1"/>
          </p:cNvSpPr>
          <p:nvPr>
            <p:ph type="sldNum" sz="quarter" idx="12"/>
          </p:nvPr>
        </p:nvSpPr>
        <p:spPr/>
        <p:txBody>
          <a:bodyPr/>
          <a:lstStyle/>
          <a:p>
            <a:fld id="{83DA073A-A3BD-4A3C-BB60-22C7DC52EC8E}" type="slidenum">
              <a:rPr lang="el-GR" smtClean="0"/>
              <a:pPr/>
              <a:t>‹#›</a:t>
            </a:fld>
            <a:endParaRPr lang="el-GR"/>
          </a:p>
        </p:txBody>
      </p:sp>
      <p:pic>
        <p:nvPicPr>
          <p:cNvPr id="9" name="Graphic 8">
            <a:extLst>
              <a:ext uri="{FF2B5EF4-FFF2-40B4-BE49-F238E27FC236}">
                <a16:creationId xmlns:a16="http://schemas.microsoft.com/office/drawing/2014/main" id="{5448B03F-E42C-4C89-BDCE-1C52F5075022}"/>
              </a:ext>
            </a:extLst>
          </p:cNvPr>
          <p:cNvPicPr>
            <a:picLocks noChangeAspect="1"/>
          </p:cNvPicPr>
          <p:nvPr userDrawn="1"/>
        </p:nvPicPr>
        <p:blipFill>
          <a:blip r:embed="rId6" cstate="print">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7794" y="4617461"/>
            <a:ext cx="820646" cy="460506"/>
          </a:xfrm>
          <a:prstGeom prst="rect">
            <a:avLst/>
          </a:prstGeom>
        </p:spPr>
      </p:pic>
      <p:sp>
        <p:nvSpPr>
          <p:cNvPr id="11" name="Flowchart: Manual Input 10">
            <a:extLst>
              <a:ext uri="{FF2B5EF4-FFF2-40B4-BE49-F238E27FC236}">
                <a16:creationId xmlns:a16="http://schemas.microsoft.com/office/drawing/2014/main" id="{D71F81D3-D8B8-4028-BB41-DAAFF4218908}"/>
              </a:ext>
            </a:extLst>
          </p:cNvPr>
          <p:cNvSpPr/>
          <p:nvPr userDrawn="1"/>
        </p:nvSpPr>
        <p:spPr>
          <a:xfrm rot="5400000">
            <a:off x="288315" y="-288316"/>
            <a:ext cx="4658023" cy="5234653"/>
          </a:xfrm>
          <a:prstGeom prst="flowChartManualInput">
            <a:avLst/>
          </a:prstGeom>
          <a:solidFill>
            <a:srgbClr val="FFFFFF">
              <a:alpha val="21961"/>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sz="1200" dirty="0">
              <a:latin typeface="Arial" panose="020B0604020202020204" pitchFamily="34" charset="0"/>
              <a:cs typeface="Arial" panose="020B0604020202020204" pitchFamily="34" charset="0"/>
            </a:endParaRPr>
          </a:p>
        </p:txBody>
      </p:sp>
      <p:sp>
        <p:nvSpPr>
          <p:cNvPr id="12" name="Title 1">
            <a:extLst>
              <a:ext uri="{FF2B5EF4-FFF2-40B4-BE49-F238E27FC236}">
                <a16:creationId xmlns:a16="http://schemas.microsoft.com/office/drawing/2014/main" id="{D3929488-75D8-48E9-B64C-5214A5250D95}"/>
              </a:ext>
            </a:extLst>
          </p:cNvPr>
          <p:cNvSpPr>
            <a:spLocks noGrp="1"/>
          </p:cNvSpPr>
          <p:nvPr>
            <p:ph type="title"/>
          </p:nvPr>
        </p:nvSpPr>
        <p:spPr>
          <a:xfrm>
            <a:off x="459799" y="273844"/>
            <a:ext cx="8219210" cy="994172"/>
          </a:xfrm>
          <a:prstGeom prst="rect">
            <a:avLst/>
          </a:prstGeom>
        </p:spPr>
        <p:txBody>
          <a:bodyPr/>
          <a:lstStyle>
            <a:lvl1pPr>
              <a:defRPr>
                <a:solidFill>
                  <a:schemeClr val="bg1"/>
                </a:solidFill>
              </a:defRPr>
            </a:lvl1pPr>
          </a:lstStyle>
          <a:p>
            <a:r>
              <a:rPr lang="en-US" dirty="0"/>
              <a:t>Click to edit Master title style</a:t>
            </a:r>
            <a:endParaRPr lang="el-GR" dirty="0"/>
          </a:p>
        </p:txBody>
      </p:sp>
    </p:spTree>
    <p:extLst>
      <p:ext uri="{BB962C8B-B14F-4D97-AF65-F5344CB8AC3E}">
        <p14:creationId xmlns:p14="http://schemas.microsoft.com/office/powerpoint/2010/main" val="47884157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graphicFrame>
        <p:nvGraphicFramePr>
          <p:cNvPr id="9" name="Object 8" hidden="1">
            <a:extLst>
              <a:ext uri="{FF2B5EF4-FFF2-40B4-BE49-F238E27FC236}">
                <a16:creationId xmlns:a16="http://schemas.microsoft.com/office/drawing/2014/main" id="{7F550091-113A-4787-A0AD-3614F46A3B91}"/>
              </a:ext>
            </a:extLst>
          </p:cNvPr>
          <p:cNvGraphicFramePr>
            <a:graphicFrameLocks noChangeAspect="1"/>
          </p:cNvGraphicFramePr>
          <p:nvPr userDrawn="1">
            <p:custDataLst>
              <p:tags r:id="rId1"/>
            </p:custDataLst>
          </p:nvPr>
        </p:nvGraphicFramePr>
        <p:xfrm>
          <a:off x="1191" y="1191"/>
          <a:ext cx="1191" cy="1191"/>
        </p:xfrm>
        <a:graphic>
          <a:graphicData uri="http://schemas.openxmlformats.org/presentationml/2006/ole">
            <mc:AlternateContent xmlns:mc="http://schemas.openxmlformats.org/markup-compatibility/2006">
              <mc:Choice xmlns:v="urn:schemas-microsoft-com:vml" Requires="v">
                <p:oleObj name="think-cell Slide" r:id="rId4" imgW="360" imgH="360" progId="">
                  <p:embed/>
                </p:oleObj>
              </mc:Choice>
              <mc:Fallback>
                <p:oleObj name="think-cell Slide" r:id="rId4" imgW="360" imgH="360" progId="">
                  <p:embed/>
                  <p:pic>
                    <p:nvPicPr>
                      <p:cNvPr id="9" name="Object 8" hidden="1">
                        <a:extLst>
                          <a:ext uri="{FF2B5EF4-FFF2-40B4-BE49-F238E27FC236}">
                            <a16:creationId xmlns:a16="http://schemas.microsoft.com/office/drawing/2014/main" id="{7F550091-113A-4787-A0AD-3614F46A3B91}"/>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191" y="1191"/>
                        <a:ext cx="1191" cy="1191"/>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8" name="Rectangle 7" hidden="1">
            <a:extLst>
              <a:ext uri="{FF2B5EF4-FFF2-40B4-BE49-F238E27FC236}">
                <a16:creationId xmlns:a16="http://schemas.microsoft.com/office/drawing/2014/main" id="{C167191C-E712-4980-891B-7CCF4DDE9A04}"/>
              </a:ext>
            </a:extLst>
          </p:cNvPr>
          <p:cNvSpPr/>
          <p:nvPr userDrawn="1">
            <p:custDataLst>
              <p:tags r:id="rId2"/>
            </p:custDataLst>
          </p:nvPr>
        </p:nvSpPr>
        <p:spPr>
          <a:xfrm>
            <a:off x="0" y="0"/>
            <a:ext cx="119063" cy="11906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a:endParaRPr lang="en-US" sz="2400" b="0" i="0" baseline="0" dirty="0">
              <a:latin typeface="Arial Black" panose="020B0A04020102020204" pitchFamily="34" charset="0"/>
              <a:ea typeface="+mj-ea"/>
              <a:cs typeface="+mj-cs"/>
              <a:sym typeface="Arial Black" panose="020B0A04020102020204" pitchFamily="34" charset="0"/>
            </a:endParaRPr>
          </a:p>
        </p:txBody>
      </p:sp>
      <p:grpSp>
        <p:nvGrpSpPr>
          <p:cNvPr id="18" name="Group 17">
            <a:extLst>
              <a:ext uri="{FF2B5EF4-FFF2-40B4-BE49-F238E27FC236}">
                <a16:creationId xmlns:a16="http://schemas.microsoft.com/office/drawing/2014/main" id="{FD3FC519-D94A-4240-918A-BF17D208EEC6}"/>
              </a:ext>
            </a:extLst>
          </p:cNvPr>
          <p:cNvGrpSpPr/>
          <p:nvPr userDrawn="1"/>
        </p:nvGrpSpPr>
        <p:grpSpPr>
          <a:xfrm>
            <a:off x="-663913" y="-845"/>
            <a:ext cx="9807911" cy="4640939"/>
            <a:chOff x="-885217" y="-1126"/>
            <a:chExt cx="13077214" cy="6187918"/>
          </a:xfrm>
        </p:grpSpPr>
        <p:sp>
          <p:nvSpPr>
            <p:cNvPr id="19" name="Rectangle 18">
              <a:extLst>
                <a:ext uri="{FF2B5EF4-FFF2-40B4-BE49-F238E27FC236}">
                  <a16:creationId xmlns:a16="http://schemas.microsoft.com/office/drawing/2014/main" id="{DFD86618-4EF7-4A43-B2E2-8F85D63A7169}"/>
                </a:ext>
              </a:extLst>
            </p:cNvPr>
            <p:cNvSpPr/>
            <p:nvPr userDrawn="1"/>
          </p:nvSpPr>
          <p:spPr>
            <a:xfrm>
              <a:off x="-2" y="0"/>
              <a:ext cx="12191999" cy="618679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sz="1050">
                <a:solidFill>
                  <a:schemeClr val="bg1"/>
                </a:solidFill>
              </a:endParaRPr>
            </a:p>
          </p:txBody>
        </p:sp>
        <p:grpSp>
          <p:nvGrpSpPr>
            <p:cNvPr id="20" name="Group 19">
              <a:extLst>
                <a:ext uri="{FF2B5EF4-FFF2-40B4-BE49-F238E27FC236}">
                  <a16:creationId xmlns:a16="http://schemas.microsoft.com/office/drawing/2014/main" id="{44C6ADBB-29A3-4E3C-9123-68486D12EDB5}"/>
                </a:ext>
              </a:extLst>
            </p:cNvPr>
            <p:cNvGrpSpPr/>
            <p:nvPr userDrawn="1"/>
          </p:nvGrpSpPr>
          <p:grpSpPr>
            <a:xfrm>
              <a:off x="-885217" y="-1126"/>
              <a:ext cx="5719863" cy="4983038"/>
              <a:chOff x="-885217" y="-1126"/>
              <a:chExt cx="5719863" cy="4983038"/>
            </a:xfrm>
          </p:grpSpPr>
          <p:sp>
            <p:nvSpPr>
              <p:cNvPr id="21" name="Rectangle 20">
                <a:extLst>
                  <a:ext uri="{FF2B5EF4-FFF2-40B4-BE49-F238E27FC236}">
                    <a16:creationId xmlns:a16="http://schemas.microsoft.com/office/drawing/2014/main" id="{2DDD8F4F-1222-422D-B7BC-DF33A7E37FB0}"/>
                  </a:ext>
                </a:extLst>
              </p:cNvPr>
              <p:cNvSpPr/>
              <p:nvPr userDrawn="1"/>
            </p:nvSpPr>
            <p:spPr>
              <a:xfrm>
                <a:off x="-1" y="0"/>
                <a:ext cx="4834647" cy="4241260"/>
              </a:xfrm>
              <a:prstGeom prst="rect">
                <a:avLst/>
              </a:prstGeom>
              <a:pattFill prst="wdDnDiag">
                <a:fgClr>
                  <a:schemeClr val="accent2"/>
                </a:fgClr>
                <a:bgClr>
                  <a:schemeClr val="tx2"/>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sz="1050"/>
              </a:p>
            </p:txBody>
          </p:sp>
          <p:sp>
            <p:nvSpPr>
              <p:cNvPr id="22" name="Right Triangle 21">
                <a:extLst>
                  <a:ext uri="{FF2B5EF4-FFF2-40B4-BE49-F238E27FC236}">
                    <a16:creationId xmlns:a16="http://schemas.microsoft.com/office/drawing/2014/main" id="{66443594-CE19-44B9-A013-190F33C8D61E}"/>
                  </a:ext>
                </a:extLst>
              </p:cNvPr>
              <p:cNvSpPr/>
              <p:nvPr userDrawn="1"/>
            </p:nvSpPr>
            <p:spPr>
              <a:xfrm rot="16200000">
                <a:off x="-516804" y="-369539"/>
                <a:ext cx="4983038" cy="5719863"/>
              </a:xfrm>
              <a:prstGeom prst="rtTriangle">
                <a:avLst/>
              </a:prstGeom>
              <a:solidFill>
                <a:srgbClr val="223A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sz="1050"/>
              </a:p>
            </p:txBody>
          </p:sp>
        </p:grpSp>
      </p:grpSp>
      <p:sp>
        <p:nvSpPr>
          <p:cNvPr id="2" name="Title 1">
            <a:extLst>
              <a:ext uri="{FF2B5EF4-FFF2-40B4-BE49-F238E27FC236}">
                <a16:creationId xmlns:a16="http://schemas.microsoft.com/office/drawing/2014/main" id="{604222E2-5DFD-4D7A-9747-807574546B51}"/>
              </a:ext>
            </a:extLst>
          </p:cNvPr>
          <p:cNvSpPr>
            <a:spLocks noGrp="1"/>
          </p:cNvSpPr>
          <p:nvPr>
            <p:ph type="title"/>
          </p:nvPr>
        </p:nvSpPr>
        <p:spPr>
          <a:xfrm>
            <a:off x="459799" y="273844"/>
            <a:ext cx="8219210" cy="994172"/>
          </a:xfrm>
          <a:prstGeom prst="rect">
            <a:avLst/>
          </a:prstGeom>
        </p:spPr>
        <p:txBody>
          <a:bodyPr/>
          <a:lstStyle>
            <a:lvl1pPr>
              <a:defRPr>
                <a:solidFill>
                  <a:schemeClr val="bg1"/>
                </a:solidFill>
              </a:defRPr>
            </a:lvl1pPr>
          </a:lstStyle>
          <a:p>
            <a:r>
              <a:rPr lang="en-US" dirty="0"/>
              <a:t>Click to edit Master title style</a:t>
            </a:r>
            <a:endParaRPr lang="el-GR" dirty="0"/>
          </a:p>
        </p:txBody>
      </p:sp>
      <p:sp>
        <p:nvSpPr>
          <p:cNvPr id="3" name="Content Placeholder 2">
            <a:extLst>
              <a:ext uri="{FF2B5EF4-FFF2-40B4-BE49-F238E27FC236}">
                <a16:creationId xmlns:a16="http://schemas.microsoft.com/office/drawing/2014/main" id="{6AB17C2C-EB0A-4177-A834-082EF22A7A7B}"/>
              </a:ext>
            </a:extLst>
          </p:cNvPr>
          <p:cNvSpPr>
            <a:spLocks noGrp="1"/>
          </p:cNvSpPr>
          <p:nvPr>
            <p:ph sz="half" idx="1"/>
          </p:nvPr>
        </p:nvSpPr>
        <p:spPr>
          <a:xfrm>
            <a:off x="628650" y="1369219"/>
            <a:ext cx="3886200" cy="3263504"/>
          </a:xfrm>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l-GR"/>
          </a:p>
        </p:txBody>
      </p:sp>
      <p:sp>
        <p:nvSpPr>
          <p:cNvPr id="4" name="Content Placeholder 3">
            <a:extLst>
              <a:ext uri="{FF2B5EF4-FFF2-40B4-BE49-F238E27FC236}">
                <a16:creationId xmlns:a16="http://schemas.microsoft.com/office/drawing/2014/main" id="{05169AB8-BBDC-4890-9782-A8A7CF2358D9}"/>
              </a:ext>
            </a:extLst>
          </p:cNvPr>
          <p:cNvSpPr>
            <a:spLocks noGrp="1"/>
          </p:cNvSpPr>
          <p:nvPr>
            <p:ph sz="half" idx="2"/>
          </p:nvPr>
        </p:nvSpPr>
        <p:spPr>
          <a:xfrm>
            <a:off x="4629150" y="1369219"/>
            <a:ext cx="3886200" cy="3263504"/>
          </a:xfrm>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l-GR"/>
          </a:p>
        </p:txBody>
      </p:sp>
      <p:sp>
        <p:nvSpPr>
          <p:cNvPr id="7" name="Slide Number Placeholder 6">
            <a:extLst>
              <a:ext uri="{FF2B5EF4-FFF2-40B4-BE49-F238E27FC236}">
                <a16:creationId xmlns:a16="http://schemas.microsoft.com/office/drawing/2014/main" id="{6FCB153F-1A3A-4932-AE39-BC9A2BBE6F9E}"/>
              </a:ext>
            </a:extLst>
          </p:cNvPr>
          <p:cNvSpPr>
            <a:spLocks noGrp="1"/>
          </p:cNvSpPr>
          <p:nvPr>
            <p:ph type="sldNum" sz="quarter" idx="12"/>
          </p:nvPr>
        </p:nvSpPr>
        <p:spPr/>
        <p:txBody>
          <a:bodyPr/>
          <a:lstStyle/>
          <a:p>
            <a:fld id="{83DA073A-A3BD-4A3C-BB60-22C7DC52EC8E}" type="slidenum">
              <a:rPr lang="el-GR" smtClean="0"/>
              <a:pPr/>
              <a:t>‹#›</a:t>
            </a:fld>
            <a:endParaRPr lang="el-GR"/>
          </a:p>
        </p:txBody>
      </p:sp>
      <p:pic>
        <p:nvPicPr>
          <p:cNvPr id="10" name="Graphic 9">
            <a:extLst>
              <a:ext uri="{FF2B5EF4-FFF2-40B4-BE49-F238E27FC236}">
                <a16:creationId xmlns:a16="http://schemas.microsoft.com/office/drawing/2014/main" id="{284FCDD4-0578-4D0B-9FD8-BA2A1EF19845}"/>
              </a:ext>
            </a:extLst>
          </p:cNvPr>
          <p:cNvPicPr>
            <a:picLocks noChangeAspect="1"/>
          </p:cNvPicPr>
          <p:nvPr userDrawn="1"/>
        </p:nvPicPr>
        <p:blipFill>
          <a:blip r:embed="rId6" cstate="print">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7794" y="4617461"/>
            <a:ext cx="820646" cy="460506"/>
          </a:xfrm>
          <a:prstGeom prst="rect">
            <a:avLst/>
          </a:prstGeom>
        </p:spPr>
      </p:pic>
    </p:spTree>
    <p:extLst>
      <p:ext uri="{BB962C8B-B14F-4D97-AF65-F5344CB8AC3E}">
        <p14:creationId xmlns:p14="http://schemas.microsoft.com/office/powerpoint/2010/main" val="280367785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Two Content">
    <p:spTree>
      <p:nvGrpSpPr>
        <p:cNvPr id="1" name=""/>
        <p:cNvGrpSpPr/>
        <p:nvPr/>
      </p:nvGrpSpPr>
      <p:grpSpPr>
        <a:xfrm>
          <a:off x="0" y="0"/>
          <a:ext cx="0" cy="0"/>
          <a:chOff x="0" y="0"/>
          <a:chExt cx="0" cy="0"/>
        </a:xfrm>
      </p:grpSpPr>
      <p:graphicFrame>
        <p:nvGraphicFramePr>
          <p:cNvPr id="9" name="Object 8" hidden="1">
            <a:extLst>
              <a:ext uri="{FF2B5EF4-FFF2-40B4-BE49-F238E27FC236}">
                <a16:creationId xmlns:a16="http://schemas.microsoft.com/office/drawing/2014/main" id="{7F550091-113A-4787-A0AD-3614F46A3B91}"/>
              </a:ext>
            </a:extLst>
          </p:cNvPr>
          <p:cNvGraphicFramePr>
            <a:graphicFrameLocks noChangeAspect="1"/>
          </p:cNvGraphicFramePr>
          <p:nvPr userDrawn="1">
            <p:custDataLst>
              <p:tags r:id="rId1"/>
            </p:custDataLst>
          </p:nvPr>
        </p:nvGraphicFramePr>
        <p:xfrm>
          <a:off x="1191" y="1191"/>
          <a:ext cx="1191" cy="1191"/>
        </p:xfrm>
        <a:graphic>
          <a:graphicData uri="http://schemas.openxmlformats.org/presentationml/2006/ole">
            <mc:AlternateContent xmlns:mc="http://schemas.openxmlformats.org/markup-compatibility/2006">
              <mc:Choice xmlns:v="urn:schemas-microsoft-com:vml" Requires="v">
                <p:oleObj name="think-cell Slide" r:id="rId4" imgW="360" imgH="360" progId="">
                  <p:embed/>
                </p:oleObj>
              </mc:Choice>
              <mc:Fallback>
                <p:oleObj name="think-cell Slide" r:id="rId4" imgW="360" imgH="360" progId="">
                  <p:embed/>
                  <p:pic>
                    <p:nvPicPr>
                      <p:cNvPr id="9" name="Object 8" hidden="1">
                        <a:extLst>
                          <a:ext uri="{FF2B5EF4-FFF2-40B4-BE49-F238E27FC236}">
                            <a16:creationId xmlns:a16="http://schemas.microsoft.com/office/drawing/2014/main" id="{7F550091-113A-4787-A0AD-3614F46A3B91}"/>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191" y="1191"/>
                        <a:ext cx="1191" cy="1191"/>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8" name="Rectangle 7" hidden="1">
            <a:extLst>
              <a:ext uri="{FF2B5EF4-FFF2-40B4-BE49-F238E27FC236}">
                <a16:creationId xmlns:a16="http://schemas.microsoft.com/office/drawing/2014/main" id="{C167191C-E712-4980-891B-7CCF4DDE9A04}"/>
              </a:ext>
            </a:extLst>
          </p:cNvPr>
          <p:cNvSpPr/>
          <p:nvPr userDrawn="1">
            <p:custDataLst>
              <p:tags r:id="rId2"/>
            </p:custDataLst>
          </p:nvPr>
        </p:nvSpPr>
        <p:spPr>
          <a:xfrm>
            <a:off x="0" y="0"/>
            <a:ext cx="119063" cy="11906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a:endParaRPr lang="en-US" sz="2400" b="0" i="0" baseline="0" dirty="0">
              <a:latin typeface="Arial Black" panose="020B0A04020102020204" pitchFamily="34" charset="0"/>
              <a:ea typeface="+mj-ea"/>
              <a:cs typeface="+mj-cs"/>
              <a:sym typeface="Arial Black" panose="020B0A04020102020204" pitchFamily="34" charset="0"/>
            </a:endParaRPr>
          </a:p>
        </p:txBody>
      </p:sp>
      <p:grpSp>
        <p:nvGrpSpPr>
          <p:cNvPr id="18" name="Group 17">
            <a:extLst>
              <a:ext uri="{FF2B5EF4-FFF2-40B4-BE49-F238E27FC236}">
                <a16:creationId xmlns:a16="http://schemas.microsoft.com/office/drawing/2014/main" id="{FD3FC519-D94A-4240-918A-BF17D208EEC6}"/>
              </a:ext>
            </a:extLst>
          </p:cNvPr>
          <p:cNvGrpSpPr/>
          <p:nvPr userDrawn="1"/>
        </p:nvGrpSpPr>
        <p:grpSpPr>
          <a:xfrm>
            <a:off x="-663913" y="-845"/>
            <a:ext cx="9807911" cy="4640939"/>
            <a:chOff x="-885217" y="-1126"/>
            <a:chExt cx="13077214" cy="6187918"/>
          </a:xfrm>
        </p:grpSpPr>
        <p:sp>
          <p:nvSpPr>
            <p:cNvPr id="19" name="Rectangle 18">
              <a:extLst>
                <a:ext uri="{FF2B5EF4-FFF2-40B4-BE49-F238E27FC236}">
                  <a16:creationId xmlns:a16="http://schemas.microsoft.com/office/drawing/2014/main" id="{DFD86618-4EF7-4A43-B2E2-8F85D63A7169}"/>
                </a:ext>
              </a:extLst>
            </p:cNvPr>
            <p:cNvSpPr/>
            <p:nvPr userDrawn="1"/>
          </p:nvSpPr>
          <p:spPr>
            <a:xfrm>
              <a:off x="-2" y="0"/>
              <a:ext cx="12191999" cy="618679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sz="1050">
                <a:solidFill>
                  <a:schemeClr val="bg1"/>
                </a:solidFill>
              </a:endParaRPr>
            </a:p>
          </p:txBody>
        </p:sp>
        <p:grpSp>
          <p:nvGrpSpPr>
            <p:cNvPr id="20" name="Group 19">
              <a:extLst>
                <a:ext uri="{FF2B5EF4-FFF2-40B4-BE49-F238E27FC236}">
                  <a16:creationId xmlns:a16="http://schemas.microsoft.com/office/drawing/2014/main" id="{44C6ADBB-29A3-4E3C-9123-68486D12EDB5}"/>
                </a:ext>
              </a:extLst>
            </p:cNvPr>
            <p:cNvGrpSpPr/>
            <p:nvPr userDrawn="1"/>
          </p:nvGrpSpPr>
          <p:grpSpPr>
            <a:xfrm>
              <a:off x="-885217" y="-1126"/>
              <a:ext cx="5719863" cy="4983038"/>
              <a:chOff x="-885217" y="-1126"/>
              <a:chExt cx="5719863" cy="4983038"/>
            </a:xfrm>
          </p:grpSpPr>
          <p:sp>
            <p:nvSpPr>
              <p:cNvPr id="21" name="Rectangle 20">
                <a:extLst>
                  <a:ext uri="{FF2B5EF4-FFF2-40B4-BE49-F238E27FC236}">
                    <a16:creationId xmlns:a16="http://schemas.microsoft.com/office/drawing/2014/main" id="{2DDD8F4F-1222-422D-B7BC-DF33A7E37FB0}"/>
                  </a:ext>
                </a:extLst>
              </p:cNvPr>
              <p:cNvSpPr/>
              <p:nvPr userDrawn="1"/>
            </p:nvSpPr>
            <p:spPr>
              <a:xfrm>
                <a:off x="-1" y="0"/>
                <a:ext cx="4834647" cy="4241260"/>
              </a:xfrm>
              <a:prstGeom prst="rect">
                <a:avLst/>
              </a:prstGeom>
              <a:pattFill prst="wdDnDiag">
                <a:fgClr>
                  <a:schemeClr val="accent2"/>
                </a:fgClr>
                <a:bgClr>
                  <a:schemeClr val="tx2"/>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sz="1050"/>
              </a:p>
            </p:txBody>
          </p:sp>
          <p:sp>
            <p:nvSpPr>
              <p:cNvPr id="22" name="Right Triangle 21">
                <a:extLst>
                  <a:ext uri="{FF2B5EF4-FFF2-40B4-BE49-F238E27FC236}">
                    <a16:creationId xmlns:a16="http://schemas.microsoft.com/office/drawing/2014/main" id="{66443594-CE19-44B9-A013-190F33C8D61E}"/>
                  </a:ext>
                </a:extLst>
              </p:cNvPr>
              <p:cNvSpPr/>
              <p:nvPr userDrawn="1"/>
            </p:nvSpPr>
            <p:spPr>
              <a:xfrm rot="16200000">
                <a:off x="-516804" y="-369539"/>
                <a:ext cx="4983038" cy="5719863"/>
              </a:xfrm>
              <a:prstGeom prst="rtTriangle">
                <a:avLst/>
              </a:prstGeom>
              <a:solidFill>
                <a:srgbClr val="223A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sz="1050"/>
              </a:p>
            </p:txBody>
          </p:sp>
        </p:grpSp>
      </p:grpSp>
      <p:sp>
        <p:nvSpPr>
          <p:cNvPr id="7" name="Slide Number Placeholder 6">
            <a:extLst>
              <a:ext uri="{FF2B5EF4-FFF2-40B4-BE49-F238E27FC236}">
                <a16:creationId xmlns:a16="http://schemas.microsoft.com/office/drawing/2014/main" id="{6FCB153F-1A3A-4932-AE39-BC9A2BBE6F9E}"/>
              </a:ext>
            </a:extLst>
          </p:cNvPr>
          <p:cNvSpPr>
            <a:spLocks noGrp="1"/>
          </p:cNvSpPr>
          <p:nvPr>
            <p:ph type="sldNum" sz="quarter" idx="12"/>
          </p:nvPr>
        </p:nvSpPr>
        <p:spPr/>
        <p:txBody>
          <a:bodyPr/>
          <a:lstStyle/>
          <a:p>
            <a:fld id="{83DA073A-A3BD-4A3C-BB60-22C7DC52EC8E}" type="slidenum">
              <a:rPr lang="el-GR" smtClean="0"/>
              <a:pPr/>
              <a:t>‹#›</a:t>
            </a:fld>
            <a:endParaRPr lang="el-GR"/>
          </a:p>
        </p:txBody>
      </p:sp>
      <p:pic>
        <p:nvPicPr>
          <p:cNvPr id="10" name="Graphic 9">
            <a:extLst>
              <a:ext uri="{FF2B5EF4-FFF2-40B4-BE49-F238E27FC236}">
                <a16:creationId xmlns:a16="http://schemas.microsoft.com/office/drawing/2014/main" id="{284FCDD4-0578-4D0B-9FD8-BA2A1EF19845}"/>
              </a:ext>
            </a:extLst>
          </p:cNvPr>
          <p:cNvPicPr>
            <a:picLocks noChangeAspect="1"/>
          </p:cNvPicPr>
          <p:nvPr userDrawn="1"/>
        </p:nvPicPr>
        <p:blipFill>
          <a:blip r:embed="rId6" cstate="print">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7794" y="4617461"/>
            <a:ext cx="820646" cy="460506"/>
          </a:xfrm>
          <a:prstGeom prst="rect">
            <a:avLst/>
          </a:prstGeom>
        </p:spPr>
      </p:pic>
      <p:sp>
        <p:nvSpPr>
          <p:cNvPr id="11" name="Title 1">
            <a:extLst>
              <a:ext uri="{FF2B5EF4-FFF2-40B4-BE49-F238E27FC236}">
                <a16:creationId xmlns:a16="http://schemas.microsoft.com/office/drawing/2014/main" id="{0B1E4BAC-235F-44B4-8C9F-BCA1F364E493}"/>
              </a:ext>
            </a:extLst>
          </p:cNvPr>
          <p:cNvSpPr>
            <a:spLocks noGrp="1"/>
          </p:cNvSpPr>
          <p:nvPr>
            <p:ph type="title"/>
          </p:nvPr>
        </p:nvSpPr>
        <p:spPr>
          <a:xfrm>
            <a:off x="459799" y="273844"/>
            <a:ext cx="8219210" cy="994172"/>
          </a:xfrm>
          <a:prstGeom prst="rect">
            <a:avLst/>
          </a:prstGeom>
        </p:spPr>
        <p:txBody>
          <a:bodyPr/>
          <a:lstStyle>
            <a:lvl1pPr>
              <a:defRPr>
                <a:solidFill>
                  <a:schemeClr val="bg1"/>
                </a:solidFill>
              </a:defRPr>
            </a:lvl1pPr>
          </a:lstStyle>
          <a:p>
            <a:r>
              <a:rPr lang="en-US" dirty="0"/>
              <a:t>Click to edit Master title style</a:t>
            </a:r>
            <a:endParaRPr lang="el-GR" dirty="0"/>
          </a:p>
        </p:txBody>
      </p:sp>
    </p:spTree>
    <p:extLst>
      <p:ext uri="{BB962C8B-B14F-4D97-AF65-F5344CB8AC3E}">
        <p14:creationId xmlns:p14="http://schemas.microsoft.com/office/powerpoint/2010/main" val="260135611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graphicFrame>
        <p:nvGraphicFramePr>
          <p:cNvPr id="11" name="Object 10" hidden="1">
            <a:extLst>
              <a:ext uri="{FF2B5EF4-FFF2-40B4-BE49-F238E27FC236}">
                <a16:creationId xmlns:a16="http://schemas.microsoft.com/office/drawing/2014/main" id="{1617CA10-01BD-4EED-B8A1-2ED32536CF62}"/>
              </a:ext>
            </a:extLst>
          </p:cNvPr>
          <p:cNvGraphicFramePr>
            <a:graphicFrameLocks noChangeAspect="1"/>
          </p:cNvGraphicFramePr>
          <p:nvPr userDrawn="1">
            <p:custDataLst>
              <p:tags r:id="rId1"/>
            </p:custDataLst>
          </p:nvPr>
        </p:nvGraphicFramePr>
        <p:xfrm>
          <a:off x="1191" y="1191"/>
          <a:ext cx="1191" cy="1191"/>
        </p:xfrm>
        <a:graphic>
          <a:graphicData uri="http://schemas.openxmlformats.org/presentationml/2006/ole">
            <mc:AlternateContent xmlns:mc="http://schemas.openxmlformats.org/markup-compatibility/2006">
              <mc:Choice xmlns:v="urn:schemas-microsoft-com:vml" Requires="v">
                <p:oleObj name="think-cell Slide" r:id="rId4" imgW="360" imgH="360" progId="">
                  <p:embed/>
                </p:oleObj>
              </mc:Choice>
              <mc:Fallback>
                <p:oleObj name="think-cell Slide" r:id="rId4" imgW="360" imgH="360" progId="">
                  <p:embed/>
                  <p:pic>
                    <p:nvPicPr>
                      <p:cNvPr id="11" name="Object 10" hidden="1">
                        <a:extLst>
                          <a:ext uri="{FF2B5EF4-FFF2-40B4-BE49-F238E27FC236}">
                            <a16:creationId xmlns:a16="http://schemas.microsoft.com/office/drawing/2014/main" id="{1617CA10-01BD-4EED-B8A1-2ED32536CF62}"/>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191" y="1191"/>
                        <a:ext cx="1191" cy="1191"/>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0" name="Rectangle 9" hidden="1">
            <a:extLst>
              <a:ext uri="{FF2B5EF4-FFF2-40B4-BE49-F238E27FC236}">
                <a16:creationId xmlns:a16="http://schemas.microsoft.com/office/drawing/2014/main" id="{29E199D9-8A56-4288-95A5-6B5BA9721EB9}"/>
              </a:ext>
            </a:extLst>
          </p:cNvPr>
          <p:cNvSpPr/>
          <p:nvPr userDrawn="1">
            <p:custDataLst>
              <p:tags r:id="rId2"/>
            </p:custDataLst>
          </p:nvPr>
        </p:nvSpPr>
        <p:spPr>
          <a:xfrm>
            <a:off x="0" y="0"/>
            <a:ext cx="119063" cy="11906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a:endParaRPr lang="en-US" sz="2400" b="0" i="0" baseline="0" dirty="0">
              <a:latin typeface="Arial Black" panose="020B0A04020102020204" pitchFamily="34" charset="0"/>
              <a:ea typeface="+mj-ea"/>
              <a:cs typeface="+mj-cs"/>
              <a:sym typeface="Arial Black" panose="020B0A04020102020204" pitchFamily="34" charset="0"/>
            </a:endParaRPr>
          </a:p>
        </p:txBody>
      </p:sp>
      <p:sp>
        <p:nvSpPr>
          <p:cNvPr id="13" name="Freihandform: Form 114">
            <a:extLst>
              <a:ext uri="{FF2B5EF4-FFF2-40B4-BE49-F238E27FC236}">
                <a16:creationId xmlns:a16="http://schemas.microsoft.com/office/drawing/2014/main" id="{C783401F-C2DD-4299-B343-2DBF710EA545}"/>
              </a:ext>
            </a:extLst>
          </p:cNvPr>
          <p:cNvSpPr/>
          <p:nvPr userDrawn="1"/>
        </p:nvSpPr>
        <p:spPr>
          <a:xfrm rot="10800000">
            <a:off x="0" y="0"/>
            <a:ext cx="4236720" cy="4754880"/>
          </a:xfrm>
          <a:custGeom>
            <a:avLst/>
            <a:gdLst>
              <a:gd name="connsiteX0" fmla="*/ 10591800 w 10591800"/>
              <a:gd name="connsiteY0" fmla="*/ 0 h 6934200"/>
              <a:gd name="connsiteX1" fmla="*/ 10591800 w 10591800"/>
              <a:gd name="connsiteY1" fmla="*/ 6934200 h 6934200"/>
              <a:gd name="connsiteX2" fmla="*/ 0 w 10591800"/>
              <a:gd name="connsiteY2" fmla="*/ 6934200 h 6934200"/>
              <a:gd name="connsiteX3" fmla="*/ 6888480 w 10591800"/>
              <a:gd name="connsiteY3" fmla="*/ 45720 h 6934200"/>
              <a:gd name="connsiteX4" fmla="*/ 10591800 w 10591800"/>
              <a:gd name="connsiteY4" fmla="*/ 0 h 69342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591800" h="6934200">
                <a:moveTo>
                  <a:pt x="10591800" y="0"/>
                </a:moveTo>
                <a:lnTo>
                  <a:pt x="10591800" y="6934200"/>
                </a:lnTo>
                <a:lnTo>
                  <a:pt x="0" y="6934200"/>
                </a:lnTo>
                <a:lnTo>
                  <a:pt x="6888480" y="45720"/>
                </a:lnTo>
                <a:lnTo>
                  <a:pt x="10591800" y="0"/>
                </a:lnTo>
                <a:close/>
              </a:path>
            </a:pathLst>
          </a:custGeom>
          <a:pattFill prst="wdDnDiag">
            <a:fgClr>
              <a:schemeClr val="accent2"/>
            </a:fgClr>
            <a:bgClr>
              <a:schemeClr val="tx2"/>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14" name="Rectangle 13">
            <a:extLst>
              <a:ext uri="{FF2B5EF4-FFF2-40B4-BE49-F238E27FC236}">
                <a16:creationId xmlns:a16="http://schemas.microsoft.com/office/drawing/2014/main" id="{5F50137E-CA4C-4F76-8E3C-849C7B69A703}"/>
              </a:ext>
            </a:extLst>
          </p:cNvPr>
          <p:cNvSpPr/>
          <p:nvPr userDrawn="1"/>
        </p:nvSpPr>
        <p:spPr>
          <a:xfrm>
            <a:off x="1" y="4632798"/>
            <a:ext cx="9143999" cy="53258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sz="1050"/>
          </a:p>
        </p:txBody>
      </p:sp>
      <p:pic>
        <p:nvPicPr>
          <p:cNvPr id="16" name="Graphic 15">
            <a:extLst>
              <a:ext uri="{FF2B5EF4-FFF2-40B4-BE49-F238E27FC236}">
                <a16:creationId xmlns:a16="http://schemas.microsoft.com/office/drawing/2014/main" id="{5819853E-7D43-4DFF-BA9C-BF074EE68D5C}"/>
              </a:ext>
            </a:extLst>
          </p:cNvPr>
          <p:cNvPicPr>
            <a:picLocks noChangeAspect="1"/>
          </p:cNvPicPr>
          <p:nvPr userDrawn="1"/>
        </p:nvPicPr>
        <p:blipFill>
          <a:blip r:embed="rId6" cstate="print">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8301" y="4620319"/>
            <a:ext cx="820646" cy="460506"/>
          </a:xfrm>
          <a:prstGeom prst="rect">
            <a:avLst/>
          </a:prstGeom>
        </p:spPr>
      </p:pic>
      <p:sp>
        <p:nvSpPr>
          <p:cNvPr id="17" name="Title 1">
            <a:extLst>
              <a:ext uri="{FF2B5EF4-FFF2-40B4-BE49-F238E27FC236}">
                <a16:creationId xmlns:a16="http://schemas.microsoft.com/office/drawing/2014/main" id="{DB8E6F31-6008-4F28-97A6-130A93E7A924}"/>
              </a:ext>
            </a:extLst>
          </p:cNvPr>
          <p:cNvSpPr>
            <a:spLocks noGrp="1"/>
          </p:cNvSpPr>
          <p:nvPr>
            <p:ph type="title"/>
          </p:nvPr>
        </p:nvSpPr>
        <p:spPr>
          <a:xfrm>
            <a:off x="459799" y="273844"/>
            <a:ext cx="8219210" cy="994172"/>
          </a:xfrm>
          <a:prstGeom prst="rect">
            <a:avLst/>
          </a:prstGeom>
        </p:spPr>
        <p:txBody>
          <a:bodyPr/>
          <a:lstStyle>
            <a:lvl1pPr>
              <a:defRPr>
                <a:solidFill>
                  <a:schemeClr val="accent2"/>
                </a:solidFill>
              </a:defRPr>
            </a:lvl1pPr>
          </a:lstStyle>
          <a:p>
            <a:r>
              <a:rPr lang="en-US" dirty="0"/>
              <a:t>Click to edit Master title style</a:t>
            </a:r>
            <a:endParaRPr lang="el-GR" dirty="0"/>
          </a:p>
        </p:txBody>
      </p:sp>
      <p:sp>
        <p:nvSpPr>
          <p:cNvPr id="9" name="Slide Number Placeholder 8">
            <a:extLst>
              <a:ext uri="{FF2B5EF4-FFF2-40B4-BE49-F238E27FC236}">
                <a16:creationId xmlns:a16="http://schemas.microsoft.com/office/drawing/2014/main" id="{4C7A0907-CB69-47DF-9109-C7BE7FAC3125}"/>
              </a:ext>
            </a:extLst>
          </p:cNvPr>
          <p:cNvSpPr>
            <a:spLocks noGrp="1"/>
          </p:cNvSpPr>
          <p:nvPr>
            <p:ph type="sldNum" sz="quarter" idx="12"/>
          </p:nvPr>
        </p:nvSpPr>
        <p:spPr/>
        <p:txBody>
          <a:bodyPr/>
          <a:lstStyle>
            <a:lvl1pPr>
              <a:defRPr>
                <a:solidFill>
                  <a:schemeClr val="bg1"/>
                </a:solidFill>
              </a:defRPr>
            </a:lvl1pPr>
          </a:lstStyle>
          <a:p>
            <a:fld id="{83DA073A-A3BD-4A3C-BB60-22C7DC52EC8E}" type="slidenum">
              <a:rPr lang="el-GR" smtClean="0"/>
              <a:pPr/>
              <a:t>‹#›</a:t>
            </a:fld>
            <a:endParaRPr lang="el-GR"/>
          </a:p>
        </p:txBody>
      </p:sp>
    </p:spTree>
    <p:extLst>
      <p:ext uri="{BB962C8B-B14F-4D97-AF65-F5344CB8AC3E}">
        <p14:creationId xmlns:p14="http://schemas.microsoft.com/office/powerpoint/2010/main" val="272061494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graphicFrame>
        <p:nvGraphicFramePr>
          <p:cNvPr id="7" name="Object 6" hidden="1">
            <a:extLst>
              <a:ext uri="{FF2B5EF4-FFF2-40B4-BE49-F238E27FC236}">
                <a16:creationId xmlns:a16="http://schemas.microsoft.com/office/drawing/2014/main" id="{B1DA9DD1-F42A-4244-82F0-579531B60825}"/>
              </a:ext>
            </a:extLst>
          </p:cNvPr>
          <p:cNvGraphicFramePr>
            <a:graphicFrameLocks noChangeAspect="1"/>
          </p:cNvGraphicFramePr>
          <p:nvPr userDrawn="1">
            <p:custDataLst>
              <p:tags r:id="rId1"/>
            </p:custDataLst>
          </p:nvPr>
        </p:nvGraphicFramePr>
        <p:xfrm>
          <a:off x="1191" y="1191"/>
          <a:ext cx="1191" cy="1191"/>
        </p:xfrm>
        <a:graphic>
          <a:graphicData uri="http://schemas.openxmlformats.org/presentationml/2006/ole">
            <mc:AlternateContent xmlns:mc="http://schemas.openxmlformats.org/markup-compatibility/2006">
              <mc:Choice xmlns:v="urn:schemas-microsoft-com:vml" Requires="v">
                <p:oleObj name="think-cell Slide" r:id="rId4" imgW="360" imgH="360" progId="">
                  <p:embed/>
                </p:oleObj>
              </mc:Choice>
              <mc:Fallback>
                <p:oleObj name="think-cell Slide" r:id="rId4" imgW="360" imgH="360" progId="">
                  <p:embed/>
                  <p:pic>
                    <p:nvPicPr>
                      <p:cNvPr id="7" name="Object 6" hidden="1">
                        <a:extLst>
                          <a:ext uri="{FF2B5EF4-FFF2-40B4-BE49-F238E27FC236}">
                            <a16:creationId xmlns:a16="http://schemas.microsoft.com/office/drawing/2014/main" id="{B1DA9DD1-F42A-4244-82F0-579531B60825}"/>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191" y="1191"/>
                        <a:ext cx="1191" cy="1191"/>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6" name="Rectangle 5" hidden="1">
            <a:extLst>
              <a:ext uri="{FF2B5EF4-FFF2-40B4-BE49-F238E27FC236}">
                <a16:creationId xmlns:a16="http://schemas.microsoft.com/office/drawing/2014/main" id="{F80C4506-A716-4661-BA48-6A53B5D44522}"/>
              </a:ext>
            </a:extLst>
          </p:cNvPr>
          <p:cNvSpPr/>
          <p:nvPr userDrawn="1">
            <p:custDataLst>
              <p:tags r:id="rId2"/>
            </p:custDataLst>
          </p:nvPr>
        </p:nvSpPr>
        <p:spPr>
          <a:xfrm>
            <a:off x="0" y="0"/>
            <a:ext cx="119063" cy="11906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a:endParaRPr lang="en-US" sz="2400" b="0" i="0" baseline="0" dirty="0">
              <a:latin typeface="Arial Black" panose="020B0A04020102020204" pitchFamily="34" charset="0"/>
              <a:ea typeface="+mj-ea"/>
              <a:cs typeface="+mj-cs"/>
              <a:sym typeface="Arial Black" panose="020B0A04020102020204" pitchFamily="34" charset="0"/>
            </a:endParaRPr>
          </a:p>
        </p:txBody>
      </p:sp>
      <p:sp>
        <p:nvSpPr>
          <p:cNvPr id="9" name="Rectangle 8">
            <a:extLst>
              <a:ext uri="{FF2B5EF4-FFF2-40B4-BE49-F238E27FC236}">
                <a16:creationId xmlns:a16="http://schemas.microsoft.com/office/drawing/2014/main" id="{0D20F0C9-1DBC-4FAD-A0B5-141DD258E20B}"/>
              </a:ext>
            </a:extLst>
          </p:cNvPr>
          <p:cNvSpPr/>
          <p:nvPr userDrawn="1"/>
        </p:nvSpPr>
        <p:spPr>
          <a:xfrm>
            <a:off x="1" y="4632798"/>
            <a:ext cx="9143999" cy="53258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sz="1050"/>
          </a:p>
        </p:txBody>
      </p:sp>
      <p:sp>
        <p:nvSpPr>
          <p:cNvPr id="5" name="Slide Number Placeholder 4">
            <a:extLst>
              <a:ext uri="{FF2B5EF4-FFF2-40B4-BE49-F238E27FC236}">
                <a16:creationId xmlns:a16="http://schemas.microsoft.com/office/drawing/2014/main" id="{0E2022C7-9A65-43EF-A55A-C11211EE932B}"/>
              </a:ext>
            </a:extLst>
          </p:cNvPr>
          <p:cNvSpPr>
            <a:spLocks noGrp="1"/>
          </p:cNvSpPr>
          <p:nvPr>
            <p:ph type="sldNum" sz="quarter" idx="12"/>
          </p:nvPr>
        </p:nvSpPr>
        <p:spPr/>
        <p:txBody>
          <a:bodyPr/>
          <a:lstStyle>
            <a:lvl1pPr>
              <a:defRPr>
                <a:solidFill>
                  <a:schemeClr val="bg1"/>
                </a:solidFill>
              </a:defRPr>
            </a:lvl1pPr>
          </a:lstStyle>
          <a:p>
            <a:fld id="{83DA073A-A3BD-4A3C-BB60-22C7DC52EC8E}" type="slidenum">
              <a:rPr lang="el-GR" smtClean="0"/>
              <a:pPr/>
              <a:t>‹#›</a:t>
            </a:fld>
            <a:endParaRPr lang="el-GR"/>
          </a:p>
        </p:txBody>
      </p:sp>
      <p:pic>
        <p:nvPicPr>
          <p:cNvPr id="11" name="Graphic 10">
            <a:extLst>
              <a:ext uri="{FF2B5EF4-FFF2-40B4-BE49-F238E27FC236}">
                <a16:creationId xmlns:a16="http://schemas.microsoft.com/office/drawing/2014/main" id="{FC4786C6-0603-4C00-AA13-65D62B6FE93E}"/>
              </a:ext>
            </a:extLst>
          </p:cNvPr>
          <p:cNvPicPr>
            <a:picLocks noChangeAspect="1"/>
          </p:cNvPicPr>
          <p:nvPr userDrawn="1"/>
        </p:nvPicPr>
        <p:blipFill>
          <a:blip r:embed="rId6" cstate="print">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8301" y="4620319"/>
            <a:ext cx="820646" cy="460506"/>
          </a:xfrm>
          <a:prstGeom prst="rect">
            <a:avLst/>
          </a:prstGeom>
        </p:spPr>
      </p:pic>
      <p:sp>
        <p:nvSpPr>
          <p:cNvPr id="12" name="Title 1">
            <a:extLst>
              <a:ext uri="{FF2B5EF4-FFF2-40B4-BE49-F238E27FC236}">
                <a16:creationId xmlns:a16="http://schemas.microsoft.com/office/drawing/2014/main" id="{62CBB0FC-4C7F-4ACC-AD62-F5C986957C0B}"/>
              </a:ext>
            </a:extLst>
          </p:cNvPr>
          <p:cNvSpPr>
            <a:spLocks noGrp="1"/>
          </p:cNvSpPr>
          <p:nvPr>
            <p:ph type="title"/>
          </p:nvPr>
        </p:nvSpPr>
        <p:spPr>
          <a:xfrm>
            <a:off x="459799" y="273844"/>
            <a:ext cx="8219210" cy="994172"/>
          </a:xfrm>
          <a:prstGeom prst="rect">
            <a:avLst/>
          </a:prstGeom>
        </p:spPr>
        <p:txBody>
          <a:bodyPr/>
          <a:lstStyle>
            <a:lvl1pPr>
              <a:defRPr>
                <a:solidFill>
                  <a:schemeClr val="accent2"/>
                </a:solidFill>
              </a:defRPr>
            </a:lvl1pPr>
          </a:lstStyle>
          <a:p>
            <a:r>
              <a:rPr lang="en-US" dirty="0"/>
              <a:t>Click to edit Master title style</a:t>
            </a:r>
            <a:endParaRPr lang="el-GR" dirty="0"/>
          </a:p>
        </p:txBody>
      </p:sp>
    </p:spTree>
    <p:extLst>
      <p:ext uri="{BB962C8B-B14F-4D97-AF65-F5344CB8AC3E}">
        <p14:creationId xmlns:p14="http://schemas.microsoft.com/office/powerpoint/2010/main" val="410487066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4_Title Only">
    <p:spTree>
      <p:nvGrpSpPr>
        <p:cNvPr id="1" name=""/>
        <p:cNvGrpSpPr/>
        <p:nvPr/>
      </p:nvGrpSpPr>
      <p:grpSpPr>
        <a:xfrm>
          <a:off x="0" y="0"/>
          <a:ext cx="0" cy="0"/>
          <a:chOff x="0" y="0"/>
          <a:chExt cx="0" cy="0"/>
        </a:xfrm>
      </p:grpSpPr>
      <p:graphicFrame>
        <p:nvGraphicFramePr>
          <p:cNvPr id="7" name="Object 6" hidden="1">
            <a:extLst>
              <a:ext uri="{FF2B5EF4-FFF2-40B4-BE49-F238E27FC236}">
                <a16:creationId xmlns:a16="http://schemas.microsoft.com/office/drawing/2014/main" id="{B1DA9DD1-F42A-4244-82F0-579531B60825}"/>
              </a:ext>
            </a:extLst>
          </p:cNvPr>
          <p:cNvGraphicFramePr>
            <a:graphicFrameLocks noChangeAspect="1"/>
          </p:cNvGraphicFramePr>
          <p:nvPr userDrawn="1">
            <p:custDataLst>
              <p:tags r:id="rId1"/>
            </p:custDataLst>
          </p:nvPr>
        </p:nvGraphicFramePr>
        <p:xfrm>
          <a:off x="1191" y="1191"/>
          <a:ext cx="1191" cy="1191"/>
        </p:xfrm>
        <a:graphic>
          <a:graphicData uri="http://schemas.openxmlformats.org/presentationml/2006/ole">
            <mc:AlternateContent xmlns:mc="http://schemas.openxmlformats.org/markup-compatibility/2006">
              <mc:Choice xmlns:v="urn:schemas-microsoft-com:vml" Requires="v">
                <p:oleObj name="think-cell Slide" r:id="rId4" imgW="360" imgH="360" progId="">
                  <p:embed/>
                </p:oleObj>
              </mc:Choice>
              <mc:Fallback>
                <p:oleObj name="think-cell Slide" r:id="rId4" imgW="360" imgH="360" progId="">
                  <p:embed/>
                  <p:pic>
                    <p:nvPicPr>
                      <p:cNvPr id="7" name="Object 6" hidden="1">
                        <a:extLst>
                          <a:ext uri="{FF2B5EF4-FFF2-40B4-BE49-F238E27FC236}">
                            <a16:creationId xmlns:a16="http://schemas.microsoft.com/office/drawing/2014/main" id="{B1DA9DD1-F42A-4244-82F0-579531B60825}"/>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191" y="1191"/>
                        <a:ext cx="1191" cy="1191"/>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6" name="Rectangle 5" hidden="1">
            <a:extLst>
              <a:ext uri="{FF2B5EF4-FFF2-40B4-BE49-F238E27FC236}">
                <a16:creationId xmlns:a16="http://schemas.microsoft.com/office/drawing/2014/main" id="{F80C4506-A716-4661-BA48-6A53B5D44522}"/>
              </a:ext>
            </a:extLst>
          </p:cNvPr>
          <p:cNvSpPr/>
          <p:nvPr userDrawn="1">
            <p:custDataLst>
              <p:tags r:id="rId2"/>
            </p:custDataLst>
          </p:nvPr>
        </p:nvSpPr>
        <p:spPr>
          <a:xfrm>
            <a:off x="0" y="0"/>
            <a:ext cx="119063" cy="11906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a:endParaRPr lang="en-US" sz="2400" b="0" i="0" baseline="0" dirty="0">
              <a:latin typeface="Arial Black" panose="020B0A04020102020204" pitchFamily="34" charset="0"/>
              <a:ea typeface="+mj-ea"/>
              <a:cs typeface="+mj-cs"/>
              <a:sym typeface="Arial Black" panose="020B0A04020102020204" pitchFamily="34" charset="0"/>
            </a:endParaRPr>
          </a:p>
        </p:txBody>
      </p:sp>
      <p:grpSp>
        <p:nvGrpSpPr>
          <p:cNvPr id="8" name="Group 7">
            <a:extLst>
              <a:ext uri="{FF2B5EF4-FFF2-40B4-BE49-F238E27FC236}">
                <a16:creationId xmlns:a16="http://schemas.microsoft.com/office/drawing/2014/main" id="{D4ECF7CC-9CA8-444A-A83C-90A296C0F1C9}"/>
              </a:ext>
            </a:extLst>
          </p:cNvPr>
          <p:cNvGrpSpPr/>
          <p:nvPr userDrawn="1"/>
        </p:nvGrpSpPr>
        <p:grpSpPr>
          <a:xfrm>
            <a:off x="1163" y="1"/>
            <a:ext cx="4892614" cy="5231896"/>
            <a:chOff x="1550" y="1"/>
            <a:chExt cx="6523485" cy="6975861"/>
          </a:xfrm>
        </p:grpSpPr>
        <p:sp>
          <p:nvSpPr>
            <p:cNvPr id="10" name="Rectangle 9">
              <a:extLst>
                <a:ext uri="{FF2B5EF4-FFF2-40B4-BE49-F238E27FC236}">
                  <a16:creationId xmlns:a16="http://schemas.microsoft.com/office/drawing/2014/main" id="{A39F2C43-52F4-49C2-BEE3-0754B8081006}"/>
                </a:ext>
              </a:extLst>
            </p:cNvPr>
            <p:cNvSpPr/>
            <p:nvPr/>
          </p:nvSpPr>
          <p:spPr>
            <a:xfrm>
              <a:off x="1550" y="1"/>
              <a:ext cx="6094450" cy="6881150"/>
            </a:xfrm>
            <a:prstGeom prst="rect">
              <a:avLst/>
            </a:prstGeom>
            <a:solidFill>
              <a:srgbClr val="F2F2F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sz="1050"/>
            </a:p>
          </p:txBody>
        </p:sp>
        <p:sp>
          <p:nvSpPr>
            <p:cNvPr id="12" name="Isosceles Triangle 11">
              <a:extLst>
                <a:ext uri="{FF2B5EF4-FFF2-40B4-BE49-F238E27FC236}">
                  <a16:creationId xmlns:a16="http://schemas.microsoft.com/office/drawing/2014/main" id="{826F4382-7B83-4A84-B017-5AD6668F5DFF}"/>
                </a:ext>
              </a:extLst>
            </p:cNvPr>
            <p:cNvSpPr/>
            <p:nvPr/>
          </p:nvSpPr>
          <p:spPr>
            <a:xfrm rot="5400000">
              <a:off x="2498889" y="2949716"/>
              <a:ext cx="6956360" cy="1095932"/>
            </a:xfrm>
            <a:prstGeom prst="triangle">
              <a:avLst/>
            </a:prstGeom>
            <a:solidFill>
              <a:srgbClr val="F2F2F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sz="1050"/>
            </a:p>
          </p:txBody>
        </p:sp>
      </p:grpSp>
      <p:sp>
        <p:nvSpPr>
          <p:cNvPr id="9" name="Rectangle 8">
            <a:extLst>
              <a:ext uri="{FF2B5EF4-FFF2-40B4-BE49-F238E27FC236}">
                <a16:creationId xmlns:a16="http://schemas.microsoft.com/office/drawing/2014/main" id="{0D20F0C9-1DBC-4FAD-A0B5-141DD258E20B}"/>
              </a:ext>
            </a:extLst>
          </p:cNvPr>
          <p:cNvSpPr/>
          <p:nvPr userDrawn="1"/>
        </p:nvSpPr>
        <p:spPr>
          <a:xfrm>
            <a:off x="1" y="4632798"/>
            <a:ext cx="9143999" cy="53258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sz="1050"/>
          </a:p>
        </p:txBody>
      </p:sp>
      <p:sp>
        <p:nvSpPr>
          <p:cNvPr id="5" name="Slide Number Placeholder 4">
            <a:extLst>
              <a:ext uri="{FF2B5EF4-FFF2-40B4-BE49-F238E27FC236}">
                <a16:creationId xmlns:a16="http://schemas.microsoft.com/office/drawing/2014/main" id="{0E2022C7-9A65-43EF-A55A-C11211EE932B}"/>
              </a:ext>
            </a:extLst>
          </p:cNvPr>
          <p:cNvSpPr>
            <a:spLocks noGrp="1"/>
          </p:cNvSpPr>
          <p:nvPr>
            <p:ph type="sldNum" sz="quarter" idx="12"/>
          </p:nvPr>
        </p:nvSpPr>
        <p:spPr/>
        <p:txBody>
          <a:bodyPr/>
          <a:lstStyle>
            <a:lvl1pPr>
              <a:defRPr>
                <a:solidFill>
                  <a:schemeClr val="bg1"/>
                </a:solidFill>
              </a:defRPr>
            </a:lvl1pPr>
          </a:lstStyle>
          <a:p>
            <a:fld id="{83DA073A-A3BD-4A3C-BB60-22C7DC52EC8E}" type="slidenum">
              <a:rPr lang="el-GR" smtClean="0"/>
              <a:pPr/>
              <a:t>‹#›</a:t>
            </a:fld>
            <a:endParaRPr lang="el-GR"/>
          </a:p>
        </p:txBody>
      </p:sp>
      <p:pic>
        <p:nvPicPr>
          <p:cNvPr id="11" name="Graphic 10">
            <a:extLst>
              <a:ext uri="{FF2B5EF4-FFF2-40B4-BE49-F238E27FC236}">
                <a16:creationId xmlns:a16="http://schemas.microsoft.com/office/drawing/2014/main" id="{FC4786C6-0603-4C00-AA13-65D62B6FE93E}"/>
              </a:ext>
            </a:extLst>
          </p:cNvPr>
          <p:cNvPicPr>
            <a:picLocks noChangeAspect="1"/>
          </p:cNvPicPr>
          <p:nvPr userDrawn="1"/>
        </p:nvPicPr>
        <p:blipFill>
          <a:blip r:embed="rId6" cstate="print">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8301" y="4620319"/>
            <a:ext cx="820646" cy="460506"/>
          </a:xfrm>
          <a:prstGeom prst="rect">
            <a:avLst/>
          </a:prstGeom>
        </p:spPr>
      </p:pic>
      <p:sp>
        <p:nvSpPr>
          <p:cNvPr id="13" name="Title 1">
            <a:extLst>
              <a:ext uri="{FF2B5EF4-FFF2-40B4-BE49-F238E27FC236}">
                <a16:creationId xmlns:a16="http://schemas.microsoft.com/office/drawing/2014/main" id="{FB300F35-6C69-4B97-971D-70751F7C816C}"/>
              </a:ext>
            </a:extLst>
          </p:cNvPr>
          <p:cNvSpPr>
            <a:spLocks noGrp="1"/>
          </p:cNvSpPr>
          <p:nvPr>
            <p:ph type="title"/>
          </p:nvPr>
        </p:nvSpPr>
        <p:spPr>
          <a:xfrm>
            <a:off x="459799" y="273844"/>
            <a:ext cx="8219210" cy="994172"/>
          </a:xfrm>
          <a:prstGeom prst="rect">
            <a:avLst/>
          </a:prstGeom>
        </p:spPr>
        <p:txBody>
          <a:bodyPr/>
          <a:lstStyle>
            <a:lvl1pPr>
              <a:defRPr>
                <a:solidFill>
                  <a:schemeClr val="accent2"/>
                </a:solidFill>
              </a:defRPr>
            </a:lvl1pPr>
          </a:lstStyle>
          <a:p>
            <a:r>
              <a:rPr lang="en-US" dirty="0"/>
              <a:t>Click to edit Master title style</a:t>
            </a:r>
            <a:endParaRPr lang="el-GR" dirty="0"/>
          </a:p>
        </p:txBody>
      </p:sp>
    </p:spTree>
    <p:extLst>
      <p:ext uri="{BB962C8B-B14F-4D97-AF65-F5344CB8AC3E}">
        <p14:creationId xmlns:p14="http://schemas.microsoft.com/office/powerpoint/2010/main" val="237060303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1.emf"/><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oleObject" Target="../embeddings/oleObject1.bin"/><Relationship Id="rId2" Type="http://schemas.openxmlformats.org/officeDocument/2006/relationships/slideLayout" Target="../slideLayouts/slideLayout2.xml"/><Relationship Id="rId16" Type="http://schemas.openxmlformats.org/officeDocument/2006/relationships/tags" Target="../tags/tag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ags" Target="../tags/tag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aphicFrame>
        <p:nvGraphicFramePr>
          <p:cNvPr id="8" name="Object 7" hidden="1">
            <a:extLst>
              <a:ext uri="{FF2B5EF4-FFF2-40B4-BE49-F238E27FC236}">
                <a16:creationId xmlns:a16="http://schemas.microsoft.com/office/drawing/2014/main" id="{B3A2B72A-A500-49CB-B22A-9044D42C3D92}"/>
              </a:ext>
            </a:extLst>
          </p:cNvPr>
          <p:cNvGraphicFramePr>
            <a:graphicFrameLocks noChangeAspect="1"/>
          </p:cNvGraphicFramePr>
          <p:nvPr userDrawn="1">
            <p:custDataLst>
              <p:tags r:id="rId15"/>
            </p:custDataLst>
          </p:nvPr>
        </p:nvGraphicFramePr>
        <p:xfrm>
          <a:off x="1191" y="1191"/>
          <a:ext cx="1191" cy="1191"/>
        </p:xfrm>
        <a:graphic>
          <a:graphicData uri="http://schemas.openxmlformats.org/presentationml/2006/ole">
            <mc:AlternateContent xmlns:mc="http://schemas.openxmlformats.org/markup-compatibility/2006">
              <mc:Choice xmlns:v="urn:schemas-microsoft-com:vml" Requires="v">
                <p:oleObj name="think-cell Slide" r:id="rId17" imgW="360" imgH="360" progId="">
                  <p:embed/>
                </p:oleObj>
              </mc:Choice>
              <mc:Fallback>
                <p:oleObj name="think-cell Slide" r:id="rId17" imgW="360" imgH="360" progId="">
                  <p:embed/>
                  <p:pic>
                    <p:nvPicPr>
                      <p:cNvPr id="8" name="Object 7" hidden="1">
                        <a:extLst>
                          <a:ext uri="{FF2B5EF4-FFF2-40B4-BE49-F238E27FC236}">
                            <a16:creationId xmlns:a16="http://schemas.microsoft.com/office/drawing/2014/main" id="{B3A2B72A-A500-49CB-B22A-9044D42C3D92}"/>
                          </a:ext>
                        </a:extLst>
                      </p:cNvPr>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1191" y="1191"/>
                        <a:ext cx="1191" cy="1191"/>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7" name="Rectangle 6" hidden="1">
            <a:extLst>
              <a:ext uri="{FF2B5EF4-FFF2-40B4-BE49-F238E27FC236}">
                <a16:creationId xmlns:a16="http://schemas.microsoft.com/office/drawing/2014/main" id="{1B437FD2-597D-447B-8AE5-3F72E00DA3E7}"/>
              </a:ext>
            </a:extLst>
          </p:cNvPr>
          <p:cNvSpPr/>
          <p:nvPr userDrawn="1">
            <p:custDataLst>
              <p:tags r:id="rId16"/>
            </p:custDataLst>
          </p:nvPr>
        </p:nvSpPr>
        <p:spPr>
          <a:xfrm>
            <a:off x="0" y="0"/>
            <a:ext cx="119063" cy="11906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a:endParaRPr lang="en-US" sz="2400" b="0" i="0" baseline="0" dirty="0">
              <a:latin typeface="Arial Black" panose="020B0A04020102020204" pitchFamily="34" charset="0"/>
              <a:ea typeface="+mj-ea"/>
              <a:cs typeface="+mj-cs"/>
              <a:sym typeface="Arial Black" panose="020B0A04020102020204" pitchFamily="34" charset="0"/>
            </a:endParaRPr>
          </a:p>
        </p:txBody>
      </p:sp>
      <p:sp>
        <p:nvSpPr>
          <p:cNvPr id="2" name="Title Placeholder 1">
            <a:extLst>
              <a:ext uri="{FF2B5EF4-FFF2-40B4-BE49-F238E27FC236}">
                <a16:creationId xmlns:a16="http://schemas.microsoft.com/office/drawing/2014/main" id="{FFE58AB8-CB58-4647-9F3E-8AB1004105E0}"/>
              </a:ext>
            </a:extLst>
          </p:cNvPr>
          <p:cNvSpPr>
            <a:spLocks noGrp="1"/>
          </p:cNvSpPr>
          <p:nvPr>
            <p:ph type="title"/>
          </p:nvPr>
        </p:nvSpPr>
        <p:spPr>
          <a:xfrm>
            <a:off x="459799" y="273844"/>
            <a:ext cx="8219210" cy="994172"/>
          </a:xfrm>
          <a:prstGeom prst="rect">
            <a:avLst/>
          </a:prstGeom>
        </p:spPr>
        <p:txBody>
          <a:bodyPr vert="horz" lIns="91440" tIns="45720" rIns="91440" bIns="45720" rtlCol="0" anchor="ctr">
            <a:normAutofit/>
          </a:bodyPr>
          <a:lstStyle/>
          <a:p>
            <a:r>
              <a:rPr lang="en-US" dirty="0"/>
              <a:t>Click to edit Master title style</a:t>
            </a:r>
            <a:endParaRPr lang="el-GR" dirty="0"/>
          </a:p>
        </p:txBody>
      </p:sp>
      <p:sp>
        <p:nvSpPr>
          <p:cNvPr id="3" name="Text Placeholder 2">
            <a:extLst>
              <a:ext uri="{FF2B5EF4-FFF2-40B4-BE49-F238E27FC236}">
                <a16:creationId xmlns:a16="http://schemas.microsoft.com/office/drawing/2014/main" id="{8CBC7035-8DC1-4BE4-97CF-E8FC8CFBB1CB}"/>
              </a:ext>
            </a:extLst>
          </p:cNvPr>
          <p:cNvSpPr>
            <a:spLocks noGrp="1"/>
          </p:cNvSpPr>
          <p:nvPr>
            <p:ph type="body" idx="1"/>
          </p:nvPr>
        </p:nvSpPr>
        <p:spPr>
          <a:xfrm>
            <a:off x="459799" y="1369219"/>
            <a:ext cx="8219210" cy="3263504"/>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l-GR" dirty="0"/>
          </a:p>
        </p:txBody>
      </p:sp>
      <p:sp>
        <p:nvSpPr>
          <p:cNvPr id="6" name="Slide Number Placeholder 5">
            <a:extLst>
              <a:ext uri="{FF2B5EF4-FFF2-40B4-BE49-F238E27FC236}">
                <a16:creationId xmlns:a16="http://schemas.microsoft.com/office/drawing/2014/main" id="{3953DFFE-A9EE-44EC-8565-9CBBCFC81B4F}"/>
              </a:ext>
            </a:extLst>
          </p:cNvPr>
          <p:cNvSpPr>
            <a:spLocks noGrp="1"/>
          </p:cNvSpPr>
          <p:nvPr>
            <p:ph type="sldNum" sz="quarter" idx="4"/>
          </p:nvPr>
        </p:nvSpPr>
        <p:spPr>
          <a:xfrm>
            <a:off x="6621608" y="4767263"/>
            <a:ext cx="2057400" cy="273844"/>
          </a:xfrm>
          <a:prstGeom prst="rect">
            <a:avLst/>
          </a:prstGeom>
        </p:spPr>
        <p:txBody>
          <a:bodyPr vert="horz" lIns="91440" tIns="45720" rIns="91440" bIns="45720" rtlCol="0" anchor="ctr"/>
          <a:lstStyle>
            <a:lvl1pPr algn="r">
              <a:defRPr sz="750">
                <a:solidFill>
                  <a:schemeClr val="bg1">
                    <a:lumMod val="50000"/>
                  </a:schemeClr>
                </a:solidFill>
              </a:defRPr>
            </a:lvl1pPr>
          </a:lstStyle>
          <a:p>
            <a:fld id="{ADE3C8BF-438C-4406-9F87-D1175B316113}" type="slidenum">
              <a:rPr lang="el-GR" smtClean="0"/>
              <a:pPr/>
              <a:t>‹#›</a:t>
            </a:fld>
            <a:endParaRPr lang="el-GR" dirty="0"/>
          </a:p>
        </p:txBody>
      </p:sp>
    </p:spTree>
    <p:extLst>
      <p:ext uri="{BB962C8B-B14F-4D97-AF65-F5344CB8AC3E}">
        <p14:creationId xmlns:p14="http://schemas.microsoft.com/office/powerpoint/2010/main" val="2672079472"/>
      </p:ext>
    </p:extLst>
  </p:cSld>
  <p:clrMap bg1="lt1" tx1="dk1" bg2="lt2" tx2="dk2" accent1="accent1" accent2="accent2" accent3="accent3" accent4="accent4" accent5="accent5" accent6="accent6" hlink="hlink" folHlink="folHlink"/>
  <p:sldLayoutIdLst>
    <p:sldLayoutId id="2147483695" r:id="rId1"/>
    <p:sldLayoutId id="2147483696" r:id="rId2"/>
    <p:sldLayoutId id="2147483697" r:id="rId3"/>
    <p:sldLayoutId id="2147483698" r:id="rId4"/>
    <p:sldLayoutId id="2147483699" r:id="rId5"/>
    <p:sldLayoutId id="2147483700" r:id="rId6"/>
    <p:sldLayoutId id="2147483701" r:id="rId7"/>
    <p:sldLayoutId id="2147483702" r:id="rId8"/>
    <p:sldLayoutId id="2147483703" r:id="rId9"/>
    <p:sldLayoutId id="2147483704" r:id="rId10"/>
    <p:sldLayoutId id="2147483705" r:id="rId11"/>
    <p:sldLayoutId id="2147483706" r:id="rId12"/>
    <p:sldLayoutId id="2147483707" r:id="rId13"/>
  </p:sldLayoutIdLst>
  <p:hf hdr="0" ftr="0" dt="0"/>
  <p:txStyles>
    <p:titleStyle>
      <a:lvl1pPr algn="l" defTabSz="685800" rtl="0" eaLnBrk="1" latinLnBrk="0" hangingPunct="1">
        <a:lnSpc>
          <a:spcPct val="90000"/>
        </a:lnSpc>
        <a:spcBef>
          <a:spcPct val="0"/>
        </a:spcBef>
        <a:buNone/>
        <a:defRPr sz="2400" kern="1200">
          <a:solidFill>
            <a:schemeClr val="accent2"/>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l-GR"/>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1.xml"/></Relationships>
</file>

<file path=ppt/slides/_rels/slide2.xml.rels><?xml version="1.0" encoding="UTF-8" standalone="yes"?>
<Relationships xmlns="http://schemas.openxmlformats.org/package/2006/relationships"><Relationship Id="rId8" Type="http://schemas.openxmlformats.org/officeDocument/2006/relationships/hyperlink" Target="#B_OUTCOMES_RFTC!A8"/><Relationship Id="rId13" Type="http://schemas.openxmlformats.org/officeDocument/2006/relationships/hyperlink" Target="file:///F:\&#916;&#919;&#924;&#927;&#931;&#921;&#913;%20&#916;&#921;&#927;&#921;&#922;&#919;&#931;&#919;\&#931;&#935;&#927;&#923;&#919;\&#934;&#913;&#931;&#919;_&#928;&#929;&#913;&#922;&#932;&#921;&#922;&#919;\&#916;&#917;&#921;&#922;&#932;&#917;&#931;\&#916;&#917;&#921;&#922;&#932;&#917;&#931;%20FINAL\0_&#928;&#913;&#929;&#913;&#916;&#927;&#932;&#917;&#913;" TargetMode="External"/><Relationship Id="rId18" Type="http://schemas.openxmlformats.org/officeDocument/2006/relationships/hyperlink" Target="#A_OUTPUTS!A12"/><Relationship Id="rId26" Type="http://schemas.openxmlformats.org/officeDocument/2006/relationships/hyperlink" Target="#A_OUTPUTS!A22"/><Relationship Id="rId3" Type="http://schemas.openxmlformats.org/officeDocument/2006/relationships/hyperlink" Target="#B_OUTCOMES_RFTC!A12"/><Relationship Id="rId21" Type="http://schemas.openxmlformats.org/officeDocument/2006/relationships/hyperlink" Target="#A_OUTPUTS!A8"/><Relationship Id="rId7" Type="http://schemas.openxmlformats.org/officeDocument/2006/relationships/hyperlink" Target="#B_OUTCOMES_RFTC!A7"/><Relationship Id="rId12" Type="http://schemas.openxmlformats.org/officeDocument/2006/relationships/hyperlink" Target="#B_OUTCOMES_RFTC!A30"/><Relationship Id="rId17" Type="http://schemas.openxmlformats.org/officeDocument/2006/relationships/hyperlink" Target="#A_OUTPUTS!A7"/><Relationship Id="rId25" Type="http://schemas.openxmlformats.org/officeDocument/2006/relationships/hyperlink" Target="#A_OUTPUTS!A4"/><Relationship Id="rId2" Type="http://schemas.openxmlformats.org/officeDocument/2006/relationships/notesSlide" Target="../notesSlides/notesSlide2.xml"/><Relationship Id="rId16" Type="http://schemas.openxmlformats.org/officeDocument/2006/relationships/hyperlink" Target="#A_OUTPUTS!A6"/><Relationship Id="rId20" Type="http://schemas.openxmlformats.org/officeDocument/2006/relationships/hyperlink" Target="#A_OUTPUTS!A14"/><Relationship Id="rId1" Type="http://schemas.openxmlformats.org/officeDocument/2006/relationships/slideLayout" Target="../slideLayouts/slideLayout11.xml"/><Relationship Id="rId6" Type="http://schemas.openxmlformats.org/officeDocument/2006/relationships/hyperlink" Target="#B_OUTCOMES_RFTC!A6"/><Relationship Id="rId11" Type="http://schemas.openxmlformats.org/officeDocument/2006/relationships/hyperlink" Target="#B_OUTCOMES_RFTC!A14"/><Relationship Id="rId24" Type="http://schemas.openxmlformats.org/officeDocument/2006/relationships/hyperlink" Target="#A_OUTPUTS!A3"/><Relationship Id="rId5" Type="http://schemas.openxmlformats.org/officeDocument/2006/relationships/hyperlink" Target="#B_OUTCOMES_RFTC!A5"/><Relationship Id="rId15" Type="http://schemas.openxmlformats.org/officeDocument/2006/relationships/hyperlink" Target="file:///C:\Users\Denis\Desktop\&#928;&#913;&#928;&#913;&#914;&#913;&#931;&#921;&#923;&#917;&#921;&#927;&#933;_&#913;&#929;&#935;&#917;&#921;&#913;\ONE%20PAGERS\YPAAT\0_&#928;&#913;&#929;&#913;&#916;&#927;&#932;&#917;&#913;" TargetMode="External"/><Relationship Id="rId23" Type="http://schemas.openxmlformats.org/officeDocument/2006/relationships/hyperlink" Target="#A_OUTPUTS!A2"/><Relationship Id="rId10" Type="http://schemas.openxmlformats.org/officeDocument/2006/relationships/hyperlink" Target="#B_OUTCOMES_RFTC!A20"/><Relationship Id="rId19" Type="http://schemas.openxmlformats.org/officeDocument/2006/relationships/hyperlink" Target="#A_OUTPUTS!A13"/><Relationship Id="rId4" Type="http://schemas.openxmlformats.org/officeDocument/2006/relationships/hyperlink" Target="#B_OUTCOMES_RFTC!A13"/><Relationship Id="rId9" Type="http://schemas.openxmlformats.org/officeDocument/2006/relationships/hyperlink" Target="#B_OUTCOMES_RFTC!A16"/><Relationship Id="rId14" Type="http://schemas.openxmlformats.org/officeDocument/2006/relationships/hyperlink" Target="#A_OUTPUTS!A24"/><Relationship Id="rId22" Type="http://schemas.openxmlformats.org/officeDocument/2006/relationships/hyperlink" Target="#A_OUTPUTS!A9"/><Relationship Id="rId27" Type="http://schemas.openxmlformats.org/officeDocument/2006/relationships/hyperlink" Target="file:///C:\Users\Denis\Desktop\&#928;&#913;&#928;&#913;&#914;&#913;&#931;&#921;&#923;&#917;&#921;&#927;&#933;_&#913;&#929;&#935;&#917;&#921;&#913;\ONE%20PAGERS\YPAAT\C_DESI_IMPACT%20INDICATORS"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Rectangle 5">
            <a:extLst>
              <a:ext uri="{FF2B5EF4-FFF2-40B4-BE49-F238E27FC236}">
                <a16:creationId xmlns:a16="http://schemas.microsoft.com/office/drawing/2014/main" id="{A8E7FA93-574E-4C5B-838F-65D2E71EB9E9}"/>
              </a:ext>
            </a:extLst>
          </p:cNvPr>
          <p:cNvSpPr/>
          <p:nvPr/>
        </p:nvSpPr>
        <p:spPr>
          <a:xfrm>
            <a:off x="2635623" y="25694"/>
            <a:ext cx="4423543" cy="442404"/>
          </a:xfrm>
          <a:prstGeom prst="rect">
            <a:avLst/>
          </a:prstGeom>
          <a:no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54000" tIns="27000" rIns="54000" bIns="27000" rtlCol="0" anchor="ctr"/>
          <a:lstStyle/>
          <a:p>
            <a:pPr defTabSz="685800">
              <a:buClrTx/>
              <a:defRPr/>
            </a:pPr>
            <a:r>
              <a:rPr lang="el-GR" sz="1500" b="1" kern="1200" dirty="0">
                <a:solidFill>
                  <a:srgbClr val="223A73"/>
                </a:solidFill>
                <a:latin typeface="Arial Black"/>
              </a:rPr>
              <a:t>[</a:t>
            </a:r>
            <a:r>
              <a:rPr lang="el-GR" sz="1500" b="1" kern="1200" dirty="0">
                <a:solidFill>
                  <a:srgbClr val="FF0000"/>
                </a:solidFill>
                <a:latin typeface="Arial Black"/>
              </a:rPr>
              <a:t>Τίτλος Δράσης</a:t>
            </a:r>
            <a:r>
              <a:rPr lang="el-GR" sz="1500" b="1" kern="1200" dirty="0">
                <a:solidFill>
                  <a:srgbClr val="223A73"/>
                </a:solidFill>
                <a:latin typeface="Arial Black"/>
              </a:rPr>
              <a:t>]</a:t>
            </a:r>
          </a:p>
        </p:txBody>
      </p:sp>
      <p:sp>
        <p:nvSpPr>
          <p:cNvPr id="26" name="Rectangle 6">
            <a:extLst>
              <a:ext uri="{FF2B5EF4-FFF2-40B4-BE49-F238E27FC236}">
                <a16:creationId xmlns:a16="http://schemas.microsoft.com/office/drawing/2014/main" id="{FCAA192A-99D7-4451-8ADB-766577346C80}"/>
              </a:ext>
            </a:extLst>
          </p:cNvPr>
          <p:cNvSpPr/>
          <p:nvPr/>
        </p:nvSpPr>
        <p:spPr>
          <a:xfrm>
            <a:off x="64594" y="287290"/>
            <a:ext cx="2515316" cy="324342"/>
          </a:xfrm>
          <a:prstGeom prst="rect">
            <a:avLst/>
          </a:prstGeom>
          <a:solidFill>
            <a:schemeClr val="accent2"/>
          </a:solid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54000" tIns="27000" rIns="54000" bIns="27000" rtlCol="0" anchor="ctr"/>
          <a:lstStyle/>
          <a:p>
            <a:pPr algn="r" defTabSz="685800">
              <a:buClrTx/>
              <a:defRPr/>
            </a:pPr>
            <a:r>
              <a:rPr lang="el-GR" sz="1200" kern="1200" dirty="0">
                <a:solidFill>
                  <a:srgbClr val="FFFFFF"/>
                </a:solidFill>
                <a:latin typeface="Arial"/>
              </a:rPr>
              <a:t>[</a:t>
            </a:r>
            <a:r>
              <a:rPr lang="el-GR" sz="1200" kern="1200" dirty="0">
                <a:solidFill>
                  <a:srgbClr val="FF0000"/>
                </a:solidFill>
                <a:latin typeface="Arial"/>
              </a:rPr>
              <a:t>Τομείς Παρέμβασης</a:t>
            </a:r>
            <a:r>
              <a:rPr lang="el-GR" sz="1200" kern="1200" dirty="0">
                <a:solidFill>
                  <a:srgbClr val="FFFFFF"/>
                </a:solidFill>
                <a:latin typeface="Arial"/>
              </a:rPr>
              <a:t>]</a:t>
            </a:r>
            <a:endParaRPr lang="el-GR" sz="1100" b="1" kern="1200" dirty="0">
              <a:solidFill>
                <a:prstClr val="white"/>
              </a:solidFill>
              <a:latin typeface="Arial"/>
            </a:endParaRPr>
          </a:p>
        </p:txBody>
      </p:sp>
      <p:sp>
        <p:nvSpPr>
          <p:cNvPr id="27" name="TextBox 26">
            <a:extLst>
              <a:ext uri="{FF2B5EF4-FFF2-40B4-BE49-F238E27FC236}">
                <a16:creationId xmlns:a16="http://schemas.microsoft.com/office/drawing/2014/main" id="{1DFDF1CC-F3EF-4FA9-99DD-B9AA0A036F2C}"/>
              </a:ext>
            </a:extLst>
          </p:cNvPr>
          <p:cNvSpPr txBox="1"/>
          <p:nvPr/>
        </p:nvSpPr>
        <p:spPr>
          <a:xfrm>
            <a:off x="3671887" y="1415549"/>
            <a:ext cx="5438177" cy="982547"/>
          </a:xfrm>
          <a:prstGeom prst="rect">
            <a:avLst/>
          </a:prstGeom>
          <a:solidFill>
            <a:schemeClr val="bg1">
              <a:lumMod val="95000"/>
            </a:schemeClr>
          </a:solidFill>
          <a:effectLst>
            <a:outerShdw blurRad="50800" dist="38100" dir="8100000" algn="tr" rotWithShape="0">
              <a:prstClr val="black">
                <a:alpha val="40000"/>
              </a:prstClr>
            </a:outerShdw>
          </a:effectLst>
        </p:spPr>
        <p:txBody>
          <a:bodyPr wrap="square" lIns="27000" tIns="27000" rIns="27000" bIns="27000" rtlCol="0" anchor="t">
            <a:noAutofit/>
          </a:bodyPr>
          <a:lstStyle/>
          <a:p>
            <a:pPr algn="just" defTabSz="685800">
              <a:spcBef>
                <a:spcPts val="450"/>
              </a:spcBef>
              <a:buClrTx/>
              <a:defRPr/>
            </a:pPr>
            <a:r>
              <a:rPr lang="el-GR" sz="1500" b="1" i="1" kern="1200" dirty="0">
                <a:solidFill>
                  <a:prstClr val="black"/>
                </a:solidFill>
                <a:latin typeface="Arial" panose="020B0604020202020204" pitchFamily="34" charset="0"/>
                <a:ea typeface="+mn-ea"/>
                <a:cs typeface="Arial" panose="020B0604020202020204" pitchFamily="34" charset="0"/>
              </a:rPr>
              <a:t>Σκοπιμότητα</a:t>
            </a:r>
          </a:p>
          <a:p>
            <a:pPr algn="just" defTabSz="685800">
              <a:spcBef>
                <a:spcPts val="450"/>
              </a:spcBef>
              <a:buClrTx/>
              <a:defRPr/>
            </a:pPr>
            <a:r>
              <a:rPr lang="el-GR" sz="1200" i="1" kern="1200" dirty="0">
                <a:solidFill>
                  <a:srgbClr val="FF0000"/>
                </a:solidFill>
                <a:ea typeface="+mn-ea"/>
                <a:cs typeface="+mn-cs"/>
              </a:rPr>
              <a:t>Ποιο πρόβλημα προσπαθεί να λύσει/βελτιώσει;</a:t>
            </a:r>
          </a:p>
          <a:p>
            <a:pPr algn="just" defTabSz="685800">
              <a:spcBef>
                <a:spcPts val="450"/>
              </a:spcBef>
              <a:buClrTx/>
              <a:defRPr/>
            </a:pPr>
            <a:r>
              <a:rPr lang="el-GR" sz="1200" i="1" kern="1200" dirty="0">
                <a:solidFill>
                  <a:srgbClr val="FF0000"/>
                </a:solidFill>
                <a:ea typeface="+mn-ea"/>
                <a:cs typeface="+mn-cs"/>
              </a:rPr>
              <a:t>Αποτύπωση του προβλήματος, της ευκαιρίας, του σκοπού του έργου</a:t>
            </a:r>
            <a:endParaRPr lang="en-US" sz="1200" i="1" kern="1200" dirty="0">
              <a:solidFill>
                <a:srgbClr val="FF0000"/>
              </a:solidFill>
              <a:ea typeface="+mn-ea"/>
              <a:cs typeface="+mn-cs"/>
            </a:endParaRPr>
          </a:p>
          <a:p>
            <a:pPr algn="just" defTabSz="685800">
              <a:spcBef>
                <a:spcPts val="450"/>
              </a:spcBef>
              <a:buClrTx/>
              <a:defRPr/>
            </a:pPr>
            <a:endParaRPr lang="el-GR" sz="1500" b="1" i="1" kern="1200" dirty="0">
              <a:solidFill>
                <a:prstClr val="black"/>
              </a:solidFill>
              <a:latin typeface="Arial" panose="020B0604020202020204" pitchFamily="34" charset="0"/>
              <a:ea typeface="+mn-ea"/>
              <a:cs typeface="Arial" panose="020B0604020202020204" pitchFamily="34" charset="0"/>
            </a:endParaRPr>
          </a:p>
        </p:txBody>
      </p:sp>
      <p:sp>
        <p:nvSpPr>
          <p:cNvPr id="29" name="TextBox 28">
            <a:extLst>
              <a:ext uri="{FF2B5EF4-FFF2-40B4-BE49-F238E27FC236}">
                <a16:creationId xmlns:a16="http://schemas.microsoft.com/office/drawing/2014/main" id="{BC0F0F97-707A-4A5C-9BD9-55C08DD51086}"/>
              </a:ext>
            </a:extLst>
          </p:cNvPr>
          <p:cNvSpPr txBox="1"/>
          <p:nvPr/>
        </p:nvSpPr>
        <p:spPr>
          <a:xfrm>
            <a:off x="3671887" y="3764756"/>
            <a:ext cx="5438177" cy="1330116"/>
          </a:xfrm>
          <a:prstGeom prst="rect">
            <a:avLst/>
          </a:prstGeom>
          <a:solidFill>
            <a:schemeClr val="bg1">
              <a:lumMod val="95000"/>
            </a:schemeClr>
          </a:solidFill>
          <a:effectLst>
            <a:outerShdw blurRad="50800" dist="38100" dir="8100000" algn="tr" rotWithShape="0">
              <a:prstClr val="black">
                <a:alpha val="40000"/>
              </a:prstClr>
            </a:outerShdw>
          </a:effectLst>
        </p:spPr>
        <p:txBody>
          <a:bodyPr wrap="square" lIns="27000" tIns="27000" rIns="27000" bIns="27000" rtlCol="0" anchor="t">
            <a:noAutofit/>
          </a:bodyPr>
          <a:lstStyle>
            <a:defPPr>
              <a:defRPr lang="el-GR"/>
            </a:defPPr>
            <a:lvl1pPr lvl="0">
              <a:defRPr kumimoji="0" sz="1100" b="1" i="1" u="none" strike="noStrike" cap="none" spc="0" normalizeH="0" baseline="0">
                <a:ln>
                  <a:noFill/>
                </a:ln>
                <a:solidFill>
                  <a:prstClr val="black"/>
                </a:solidFill>
                <a:effectLst/>
                <a:uLnTx/>
                <a:uFillTx/>
                <a:latin typeface="Arial" panose="020B0604020202020204" pitchFamily="34" charset="0"/>
                <a:cs typeface="Arial" panose="020B0604020202020204" pitchFamily="34" charset="0"/>
              </a:defRPr>
            </a:lvl1pPr>
          </a:lstStyle>
          <a:p>
            <a:pPr algn="just" defTabSz="685800">
              <a:spcBef>
                <a:spcPts val="450"/>
              </a:spcBef>
              <a:buClrTx/>
            </a:pPr>
            <a:r>
              <a:rPr lang="el-GR" sz="1500" kern="1200" dirty="0">
                <a:ea typeface="+mn-ea"/>
              </a:rPr>
              <a:t>Εκτιμώμενα Οφέλη από την υλοποίηση (</a:t>
            </a:r>
            <a:r>
              <a:rPr lang="en-US" sz="1500" kern="1200" dirty="0">
                <a:ea typeface="+mn-ea"/>
              </a:rPr>
              <a:t>outcomes)</a:t>
            </a:r>
            <a:endParaRPr lang="el-GR" sz="1500" kern="1200" dirty="0">
              <a:ea typeface="+mn-ea"/>
            </a:endParaRPr>
          </a:p>
          <a:p>
            <a:pPr algn="just" defTabSz="685800">
              <a:buClrTx/>
            </a:pPr>
            <a:r>
              <a:rPr lang="el-GR" sz="1200" b="0" kern="1200" dirty="0">
                <a:solidFill>
                  <a:srgbClr val="FF0000"/>
                </a:solidFill>
                <a:ea typeface="+mn-ea"/>
              </a:rPr>
              <a:t>Ποια τα οφέλη που εκπορεύονται από την υλοποίηση της δράσης σε υψηλό επίπεδο;</a:t>
            </a:r>
          </a:p>
          <a:p>
            <a:pPr algn="just" defTabSz="685800">
              <a:buClrTx/>
            </a:pPr>
            <a:endParaRPr lang="el-GR" sz="1500" b="0" kern="1200" dirty="0">
              <a:ea typeface="+mn-ea"/>
            </a:endParaRPr>
          </a:p>
        </p:txBody>
      </p:sp>
      <p:sp>
        <p:nvSpPr>
          <p:cNvPr id="31" name="TextBox 30">
            <a:extLst>
              <a:ext uri="{FF2B5EF4-FFF2-40B4-BE49-F238E27FC236}">
                <a16:creationId xmlns:a16="http://schemas.microsoft.com/office/drawing/2014/main" id="{0E91B913-14E3-459E-A8E3-166B5456C66E}"/>
              </a:ext>
            </a:extLst>
          </p:cNvPr>
          <p:cNvSpPr txBox="1"/>
          <p:nvPr/>
        </p:nvSpPr>
        <p:spPr>
          <a:xfrm>
            <a:off x="3671886" y="535977"/>
            <a:ext cx="3387282" cy="811693"/>
          </a:xfrm>
          <a:prstGeom prst="rect">
            <a:avLst/>
          </a:prstGeom>
          <a:solidFill>
            <a:schemeClr val="bg1">
              <a:lumMod val="95000"/>
            </a:schemeClr>
          </a:solidFill>
          <a:effectLst>
            <a:outerShdw blurRad="50800" dist="38100" dir="8100000" algn="tr" rotWithShape="0">
              <a:prstClr val="black">
                <a:alpha val="40000"/>
              </a:prstClr>
            </a:outerShdw>
          </a:effectLst>
        </p:spPr>
        <p:txBody>
          <a:bodyPr wrap="square" lIns="27000" tIns="27000" rIns="27000" bIns="27000" rtlCol="0" anchor="t">
            <a:noAutofit/>
          </a:bodyPr>
          <a:lstStyle>
            <a:defPPr>
              <a:defRPr lang="el-GR"/>
            </a:defPPr>
            <a:lvl1pPr lvl="0">
              <a:defRPr kumimoji="0" sz="1100" b="1" i="1" u="none" strike="noStrike" cap="none" spc="0" normalizeH="0" baseline="0">
                <a:ln>
                  <a:noFill/>
                </a:ln>
                <a:solidFill>
                  <a:prstClr val="black"/>
                </a:solidFill>
                <a:effectLst/>
                <a:uLnTx/>
                <a:uFillTx/>
                <a:latin typeface="Arial" panose="020B0604020202020204" pitchFamily="34" charset="0"/>
                <a:cs typeface="Arial" panose="020B0604020202020204" pitchFamily="34" charset="0"/>
              </a:defRPr>
            </a:lvl1pPr>
          </a:lstStyle>
          <a:p>
            <a:pPr defTabSz="685800">
              <a:buClrTx/>
            </a:pPr>
            <a:r>
              <a:rPr lang="el-GR" sz="1050" kern="1200" dirty="0">
                <a:ea typeface="+mn-ea"/>
              </a:rPr>
              <a:t>Φορέας Υλοποίησης:</a:t>
            </a:r>
            <a:endParaRPr lang="el-GR" sz="825" kern="1200" dirty="0">
              <a:ea typeface="+mn-ea"/>
            </a:endParaRPr>
          </a:p>
          <a:p>
            <a:pPr defTabSz="685800">
              <a:buClrTx/>
            </a:pPr>
            <a:r>
              <a:rPr lang="el-GR" sz="1050" kern="1200" dirty="0">
                <a:ea typeface="+mn-ea"/>
              </a:rPr>
              <a:t>Φορέας Λειτουργίας: </a:t>
            </a:r>
            <a:r>
              <a:rPr lang="el-GR" sz="825" b="0" kern="1200" dirty="0">
                <a:solidFill>
                  <a:srgbClr val="FF0000"/>
                </a:solidFill>
                <a:ea typeface="+mn-ea"/>
              </a:rPr>
              <a:t>Ο Φορέας Λειτουργίας </a:t>
            </a:r>
          </a:p>
          <a:p>
            <a:pPr defTabSz="685800">
              <a:buClrTx/>
            </a:pPr>
            <a:r>
              <a:rPr lang="el-GR" sz="1050" kern="1200" dirty="0">
                <a:ea typeface="+mn-ea"/>
              </a:rPr>
              <a:t>Υπεύθυνος</a:t>
            </a:r>
            <a:r>
              <a:rPr lang="en-US" sz="1050" kern="1200" dirty="0">
                <a:ea typeface="+mn-ea"/>
              </a:rPr>
              <a:t> </a:t>
            </a:r>
            <a:r>
              <a:rPr lang="el-GR" sz="1050" kern="1200" dirty="0">
                <a:ea typeface="+mn-ea"/>
              </a:rPr>
              <a:t>Ψηφιακής Δράσης: </a:t>
            </a:r>
            <a:r>
              <a:rPr lang="el-GR" sz="825" b="0" kern="1200" dirty="0">
                <a:solidFill>
                  <a:srgbClr val="FF0000"/>
                </a:solidFill>
                <a:ea typeface="+mn-ea"/>
              </a:rPr>
              <a:t>Στοιχεία Υπευθύνου (ονοματεπώνυμο, </a:t>
            </a:r>
            <a:r>
              <a:rPr lang="en-US" sz="825" b="0" kern="1200" dirty="0">
                <a:solidFill>
                  <a:srgbClr val="FF0000"/>
                </a:solidFill>
                <a:ea typeface="+mn-ea"/>
              </a:rPr>
              <a:t>email,</a:t>
            </a:r>
            <a:r>
              <a:rPr lang="el-GR" sz="825" b="0" kern="1200" dirty="0">
                <a:solidFill>
                  <a:srgbClr val="FF0000"/>
                </a:solidFill>
                <a:ea typeface="+mn-ea"/>
              </a:rPr>
              <a:t> </a:t>
            </a:r>
            <a:r>
              <a:rPr lang="el-GR" sz="825" b="0" kern="1200" dirty="0" err="1">
                <a:solidFill>
                  <a:srgbClr val="FF0000"/>
                </a:solidFill>
                <a:ea typeface="+mn-ea"/>
              </a:rPr>
              <a:t>τηλ</a:t>
            </a:r>
            <a:r>
              <a:rPr lang="el-GR" sz="825" b="0" kern="1200" dirty="0">
                <a:solidFill>
                  <a:srgbClr val="FF0000"/>
                </a:solidFill>
                <a:ea typeface="+mn-ea"/>
              </a:rPr>
              <a:t>)</a:t>
            </a:r>
          </a:p>
          <a:p>
            <a:pPr defTabSz="685800">
              <a:buClrTx/>
            </a:pPr>
            <a:r>
              <a:rPr lang="el-GR" sz="1050" kern="1200" dirty="0">
                <a:ea typeface="+mn-ea"/>
              </a:rPr>
              <a:t>Συμμετέχοντες Φορείς: </a:t>
            </a:r>
            <a:r>
              <a:rPr lang="el-GR" sz="825" b="0" i="0" kern="1200" dirty="0">
                <a:solidFill>
                  <a:srgbClr val="FF0000"/>
                </a:solidFill>
                <a:ea typeface="+mn-ea"/>
              </a:rPr>
              <a:t>Λοιποί φορείς που αφορά το έργο</a:t>
            </a:r>
          </a:p>
        </p:txBody>
      </p:sp>
      <p:sp>
        <p:nvSpPr>
          <p:cNvPr id="40" name="TextBox 39">
            <a:extLst>
              <a:ext uri="{FF2B5EF4-FFF2-40B4-BE49-F238E27FC236}">
                <a16:creationId xmlns:a16="http://schemas.microsoft.com/office/drawing/2014/main" id="{2F53A097-47E3-4699-98C7-CF25530A6485}"/>
              </a:ext>
            </a:extLst>
          </p:cNvPr>
          <p:cNvSpPr txBox="1"/>
          <p:nvPr/>
        </p:nvSpPr>
        <p:spPr>
          <a:xfrm>
            <a:off x="3671887" y="2427921"/>
            <a:ext cx="5438177" cy="1271652"/>
          </a:xfrm>
          <a:prstGeom prst="rect">
            <a:avLst/>
          </a:prstGeom>
          <a:solidFill>
            <a:schemeClr val="bg1">
              <a:lumMod val="95000"/>
            </a:schemeClr>
          </a:solidFill>
          <a:effectLst>
            <a:outerShdw blurRad="50800" dist="38100" dir="8100000" algn="tr" rotWithShape="0">
              <a:prstClr val="black">
                <a:alpha val="40000"/>
              </a:prstClr>
            </a:outerShdw>
          </a:effectLst>
        </p:spPr>
        <p:txBody>
          <a:bodyPr wrap="square" lIns="27000" tIns="27000" rIns="27000" bIns="27000" rtlCol="0" anchor="t">
            <a:noAutofit/>
          </a:bodyPr>
          <a:lstStyle>
            <a:defPPr>
              <a:defRPr lang="el-GR"/>
            </a:defPPr>
            <a:lvl1pPr lvl="0">
              <a:defRPr kumimoji="0" sz="1100" b="1" i="1" u="none" strike="noStrike" cap="none" spc="0" normalizeH="0" baseline="0">
                <a:ln>
                  <a:noFill/>
                </a:ln>
                <a:solidFill>
                  <a:prstClr val="black"/>
                </a:solidFill>
                <a:effectLst/>
                <a:uLnTx/>
                <a:uFillTx/>
                <a:latin typeface="Arial" panose="020B0604020202020204" pitchFamily="34" charset="0"/>
                <a:cs typeface="Arial" panose="020B0604020202020204" pitchFamily="34" charset="0"/>
              </a:defRPr>
            </a:lvl1pPr>
          </a:lstStyle>
          <a:p>
            <a:pPr algn="just" defTabSz="685800">
              <a:spcBef>
                <a:spcPts val="450"/>
              </a:spcBef>
              <a:buClrTx/>
            </a:pPr>
            <a:r>
              <a:rPr lang="el-GR" sz="1500" kern="1200" dirty="0" err="1">
                <a:ea typeface="+mn-ea"/>
              </a:rPr>
              <a:t>Εφικτότητα</a:t>
            </a:r>
            <a:r>
              <a:rPr lang="el-GR" sz="1500" kern="1200" dirty="0">
                <a:ea typeface="+mn-ea"/>
              </a:rPr>
              <a:t> / Ρίσκα σε σχέση με την υλοποίηση</a:t>
            </a:r>
            <a:endParaRPr lang="en-US" sz="1500" kern="1200" dirty="0">
              <a:ea typeface="+mn-ea"/>
            </a:endParaRPr>
          </a:p>
          <a:p>
            <a:pPr algn="just" defTabSz="685800">
              <a:spcBef>
                <a:spcPts val="450"/>
              </a:spcBef>
              <a:buClrTx/>
            </a:pPr>
            <a:r>
              <a:rPr lang="el-GR" sz="1200" b="0" kern="1200" dirty="0">
                <a:solidFill>
                  <a:srgbClr val="FF0000"/>
                </a:solidFill>
                <a:ea typeface="+mn-ea"/>
              </a:rPr>
              <a:t>Ποια επιγραμματικά (σε </a:t>
            </a:r>
            <a:r>
              <a:rPr lang="el-GR" sz="1200" b="0" kern="1200" dirty="0" err="1">
                <a:solidFill>
                  <a:srgbClr val="FF0000"/>
                </a:solidFill>
                <a:ea typeface="+mn-ea"/>
              </a:rPr>
              <a:t>bullet</a:t>
            </a:r>
            <a:r>
              <a:rPr lang="el-GR" sz="1200" b="0" kern="1200" dirty="0">
                <a:solidFill>
                  <a:srgbClr val="FF0000"/>
                </a:solidFill>
                <a:ea typeface="+mn-ea"/>
              </a:rPr>
              <a:t> </a:t>
            </a:r>
            <a:r>
              <a:rPr lang="el-GR" sz="1200" b="0" kern="1200" dirty="0" err="1">
                <a:solidFill>
                  <a:srgbClr val="FF0000"/>
                </a:solidFill>
                <a:ea typeface="+mn-ea"/>
              </a:rPr>
              <a:t>points</a:t>
            </a:r>
            <a:r>
              <a:rPr lang="el-GR" sz="1200" b="0" kern="1200" dirty="0">
                <a:solidFill>
                  <a:srgbClr val="FF0000"/>
                </a:solidFill>
                <a:ea typeface="+mn-ea"/>
              </a:rPr>
              <a:t>), τα πιθανά ρίσκα σε σχέση με την υλοποίηση της δράσης, σε υψηλό επίπεδο, ήτοι κίνδυνοι που ενδεχομένως να εμφανιστούν κατά την υλοποίηση και την αξιοποίηση των αποτελεσμάτων της δράσης; Επίσης, καταγράφονται τα εμβληματικά (συναφή) έργα που χρειάζεται το έργο να </a:t>
            </a:r>
            <a:r>
              <a:rPr lang="el-GR" sz="1200" b="0" kern="1200" dirty="0" err="1">
                <a:solidFill>
                  <a:srgbClr val="FF0000"/>
                </a:solidFill>
                <a:ea typeface="+mn-ea"/>
              </a:rPr>
              <a:t>διαλειτουργήσει</a:t>
            </a:r>
            <a:r>
              <a:rPr lang="el-GR" sz="1200" b="0" kern="1200" dirty="0">
                <a:solidFill>
                  <a:srgbClr val="FF0000"/>
                </a:solidFill>
                <a:ea typeface="+mn-ea"/>
              </a:rPr>
              <a:t>/λάβει υπόψη/επεκτείνει.</a:t>
            </a:r>
          </a:p>
        </p:txBody>
      </p:sp>
      <p:sp>
        <p:nvSpPr>
          <p:cNvPr id="41" name="TextBox 40">
            <a:extLst>
              <a:ext uri="{FF2B5EF4-FFF2-40B4-BE49-F238E27FC236}">
                <a16:creationId xmlns:a16="http://schemas.microsoft.com/office/drawing/2014/main" id="{57A70DBD-C24E-4588-9932-7A901E174D66}"/>
              </a:ext>
            </a:extLst>
          </p:cNvPr>
          <p:cNvSpPr txBox="1"/>
          <p:nvPr/>
        </p:nvSpPr>
        <p:spPr>
          <a:xfrm>
            <a:off x="67279" y="3645977"/>
            <a:ext cx="3571265" cy="1448895"/>
          </a:xfrm>
          <a:prstGeom prst="rect">
            <a:avLst/>
          </a:prstGeom>
          <a:solidFill>
            <a:schemeClr val="bg1">
              <a:lumMod val="95000"/>
            </a:schemeClr>
          </a:solidFill>
          <a:effectLst>
            <a:outerShdw blurRad="50800" dist="38100" dir="8100000" algn="tr" rotWithShape="0">
              <a:prstClr val="black">
                <a:alpha val="40000"/>
              </a:prstClr>
            </a:outerShdw>
          </a:effectLst>
        </p:spPr>
        <p:txBody>
          <a:bodyPr wrap="square" lIns="27000" tIns="27000" rIns="27000" bIns="27000" rtlCol="0" anchor="t">
            <a:noAutofit/>
          </a:bodyPr>
          <a:lstStyle/>
          <a:p>
            <a:pPr algn="just" defTabSz="685800">
              <a:spcBef>
                <a:spcPts val="450"/>
              </a:spcBef>
              <a:buClrTx/>
              <a:defRPr/>
            </a:pPr>
            <a:r>
              <a:rPr lang="el-GR" sz="1500" b="1" i="1" kern="1200" dirty="0">
                <a:solidFill>
                  <a:prstClr val="black"/>
                </a:solidFill>
                <a:latin typeface="Arial" panose="020B0604020202020204" pitchFamily="34" charset="0"/>
                <a:ea typeface="+mn-ea"/>
                <a:cs typeface="Arial" panose="020B0604020202020204" pitchFamily="34" charset="0"/>
              </a:rPr>
              <a:t>Αποτελέσματα/Παραδοτέα</a:t>
            </a:r>
            <a:r>
              <a:rPr lang="en-US" sz="1500" b="1" i="1" kern="1200" dirty="0">
                <a:solidFill>
                  <a:prstClr val="black"/>
                </a:solidFill>
                <a:latin typeface="Arial" panose="020B0604020202020204" pitchFamily="34" charset="0"/>
                <a:ea typeface="+mn-ea"/>
                <a:cs typeface="Arial" panose="020B0604020202020204" pitchFamily="34" charset="0"/>
              </a:rPr>
              <a:t> (outputs)</a:t>
            </a:r>
            <a:endParaRPr lang="el-GR" sz="1500" b="1" i="1" kern="1200" dirty="0">
              <a:solidFill>
                <a:prstClr val="black"/>
              </a:solidFill>
              <a:latin typeface="Arial" panose="020B0604020202020204" pitchFamily="34" charset="0"/>
              <a:ea typeface="+mn-ea"/>
              <a:cs typeface="Arial" panose="020B0604020202020204" pitchFamily="34" charset="0"/>
            </a:endParaRPr>
          </a:p>
          <a:p>
            <a:pPr algn="just" defTabSz="685800">
              <a:buClrTx/>
            </a:pPr>
            <a:endParaRPr lang="en-US" sz="1200" i="1" kern="1200" dirty="0">
              <a:solidFill>
                <a:srgbClr val="FF0000"/>
              </a:solidFill>
              <a:ea typeface="+mn-ea"/>
              <a:cs typeface="+mn-cs"/>
            </a:endParaRPr>
          </a:p>
          <a:p>
            <a:pPr algn="just" defTabSz="685800">
              <a:buClrTx/>
            </a:pPr>
            <a:r>
              <a:rPr lang="el-GR" sz="1200" i="1" kern="1200" dirty="0">
                <a:solidFill>
                  <a:srgbClr val="FF0000"/>
                </a:solidFill>
                <a:ea typeface="+mn-ea"/>
                <a:cs typeface="+mn-cs"/>
              </a:rPr>
              <a:t>Ποια τα αναμενόμενα παραδοτέα που η εξέλιξή τους θα παρακολουθηθεί με δείκτες;</a:t>
            </a:r>
          </a:p>
        </p:txBody>
      </p:sp>
      <p:sp>
        <p:nvSpPr>
          <p:cNvPr id="42" name="Rectangle 5">
            <a:extLst>
              <a:ext uri="{FF2B5EF4-FFF2-40B4-BE49-F238E27FC236}">
                <a16:creationId xmlns:a16="http://schemas.microsoft.com/office/drawing/2014/main" id="{7A411DC2-A6E4-4345-8AA5-F9630B7C476D}"/>
              </a:ext>
            </a:extLst>
          </p:cNvPr>
          <p:cNvSpPr/>
          <p:nvPr/>
        </p:nvSpPr>
        <p:spPr>
          <a:xfrm>
            <a:off x="7114879" y="31496"/>
            <a:ext cx="1995185" cy="437909"/>
          </a:xfrm>
          <a:prstGeom prst="rect">
            <a:avLst/>
          </a:prstGeom>
          <a:no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54000" tIns="27000" rIns="54000" bIns="27000" rtlCol="0" anchor="t"/>
          <a:lstStyle/>
          <a:p>
            <a:pPr defTabSz="685800">
              <a:buClrTx/>
              <a:defRPr/>
            </a:pPr>
            <a:r>
              <a:rPr lang="el-GR" sz="1050" b="1" kern="1200" dirty="0">
                <a:solidFill>
                  <a:srgbClr val="223A73"/>
                </a:solidFill>
                <a:latin typeface="Arial Black"/>
              </a:rPr>
              <a:t>Ορίζοντας Δημοπράτησης</a:t>
            </a:r>
          </a:p>
          <a:p>
            <a:pPr defTabSz="685800">
              <a:buClrTx/>
              <a:defRPr/>
            </a:pPr>
            <a:endParaRPr lang="el-GR" sz="500" b="1" kern="1200" dirty="0">
              <a:solidFill>
                <a:srgbClr val="223A73"/>
              </a:solidFill>
              <a:latin typeface="Arial Black"/>
            </a:endParaRPr>
          </a:p>
          <a:p>
            <a:pPr defTabSz="685800">
              <a:buClrTx/>
              <a:defRPr/>
            </a:pPr>
            <a:r>
              <a:rPr lang="el-GR" sz="1050" b="1" kern="1200" dirty="0" err="1">
                <a:solidFill>
                  <a:srgbClr val="223A73"/>
                </a:solidFill>
                <a:latin typeface="Arial Black"/>
              </a:rPr>
              <a:t>Βραχυ</a:t>
            </a:r>
            <a:r>
              <a:rPr lang="el-GR" sz="1050" b="1" kern="1200" dirty="0">
                <a:solidFill>
                  <a:srgbClr val="223A73"/>
                </a:solidFill>
                <a:latin typeface="Arial Black"/>
              </a:rPr>
              <a:t>/Μεσοπρόθεσμος</a:t>
            </a:r>
            <a:endParaRPr lang="en-US" sz="1050" b="1" kern="1200" dirty="0">
              <a:solidFill>
                <a:srgbClr val="223A73"/>
              </a:solidFill>
              <a:latin typeface="Arial Black"/>
            </a:endParaRPr>
          </a:p>
        </p:txBody>
      </p:sp>
      <p:sp>
        <p:nvSpPr>
          <p:cNvPr id="43" name="TextBox 42">
            <a:extLst>
              <a:ext uri="{FF2B5EF4-FFF2-40B4-BE49-F238E27FC236}">
                <a16:creationId xmlns:a16="http://schemas.microsoft.com/office/drawing/2014/main" id="{DA3EC4FB-48AC-49B0-8E66-8FCA5C72117D}"/>
              </a:ext>
            </a:extLst>
          </p:cNvPr>
          <p:cNvSpPr txBox="1"/>
          <p:nvPr/>
        </p:nvSpPr>
        <p:spPr>
          <a:xfrm>
            <a:off x="67280" y="675340"/>
            <a:ext cx="3548896" cy="2906929"/>
          </a:xfrm>
          <a:prstGeom prst="rect">
            <a:avLst/>
          </a:prstGeom>
          <a:solidFill>
            <a:schemeClr val="bg1">
              <a:lumMod val="95000"/>
            </a:schemeClr>
          </a:solidFill>
          <a:effectLst>
            <a:outerShdw blurRad="50800" dist="38100" dir="8100000" algn="tr" rotWithShape="0">
              <a:prstClr val="black">
                <a:alpha val="40000"/>
              </a:prstClr>
            </a:outerShdw>
          </a:effectLst>
        </p:spPr>
        <p:txBody>
          <a:bodyPr wrap="square" lIns="27000" tIns="27000" rIns="27000" bIns="27000" rtlCol="0" anchor="t">
            <a:noAutofit/>
          </a:bodyPr>
          <a:lstStyle>
            <a:defPPr>
              <a:defRPr lang="el-GR"/>
            </a:defPPr>
            <a:lvl1pPr lvl="0">
              <a:defRPr sz="1100" b="1" i="1">
                <a:solidFill>
                  <a:prstClr val="black"/>
                </a:solidFill>
                <a:latin typeface="Arial" panose="020B0604020202020204" pitchFamily="34" charset="0"/>
                <a:cs typeface="Arial" panose="020B0604020202020204" pitchFamily="34" charset="0"/>
              </a:defRPr>
            </a:lvl1pPr>
          </a:lstStyle>
          <a:p>
            <a:pPr algn="just" defTabSz="685800">
              <a:spcBef>
                <a:spcPts val="450"/>
              </a:spcBef>
              <a:buClrTx/>
            </a:pPr>
            <a:r>
              <a:rPr lang="el-GR" sz="1350" kern="1200" dirty="0">
                <a:ea typeface="+mn-ea"/>
              </a:rPr>
              <a:t>Συνοπτική Περιγραφή Δράσης</a:t>
            </a:r>
          </a:p>
          <a:p>
            <a:pPr algn="just" defTabSz="685800">
              <a:spcBef>
                <a:spcPts val="450"/>
              </a:spcBef>
              <a:buClrTx/>
            </a:pPr>
            <a:r>
              <a:rPr lang="el-GR" sz="1050" b="0" kern="1200" dirty="0">
                <a:solidFill>
                  <a:srgbClr val="FF0000"/>
                </a:solidFill>
                <a:ea typeface="+mn-ea"/>
              </a:rPr>
              <a:t>Αποτύπωση της υφιστάμενης κατάστασης σχετικά με το έργο και περιγραφή της λειτουργικότητας που θα προσφέρει</a:t>
            </a:r>
          </a:p>
          <a:p>
            <a:pPr algn="just" defTabSz="685800">
              <a:spcBef>
                <a:spcPts val="450"/>
              </a:spcBef>
              <a:buClrTx/>
            </a:pPr>
            <a:endParaRPr lang="el-GR" sz="1050" b="0" kern="1200" dirty="0">
              <a:solidFill>
                <a:srgbClr val="FF0000"/>
              </a:solidFill>
              <a:ea typeface="+mn-ea"/>
            </a:endParaRPr>
          </a:p>
          <a:p>
            <a:pPr algn="just" defTabSz="685800">
              <a:spcBef>
                <a:spcPts val="450"/>
              </a:spcBef>
              <a:buClrTx/>
            </a:pPr>
            <a:endParaRPr lang="el-GR" sz="1050" b="0" kern="1200" dirty="0">
              <a:solidFill>
                <a:srgbClr val="FF0000"/>
              </a:solidFill>
              <a:ea typeface="+mn-ea"/>
            </a:endParaRPr>
          </a:p>
          <a:p>
            <a:pPr algn="just" defTabSz="685800">
              <a:spcBef>
                <a:spcPts val="450"/>
              </a:spcBef>
              <a:buClrTx/>
            </a:pPr>
            <a:endParaRPr lang="en-US" sz="1050" b="0" kern="1200" dirty="0">
              <a:solidFill>
                <a:srgbClr val="FF0000"/>
              </a:solidFill>
              <a:ea typeface="+mn-ea"/>
            </a:endParaRPr>
          </a:p>
          <a:p>
            <a:pPr algn="just" defTabSz="685800">
              <a:spcBef>
                <a:spcPts val="450"/>
              </a:spcBef>
              <a:buClrTx/>
            </a:pPr>
            <a:r>
              <a:rPr lang="el-GR" sz="1350" kern="1200" dirty="0">
                <a:ea typeface="+mn-ea"/>
              </a:rPr>
              <a:t>Βιωσιμότητα </a:t>
            </a:r>
            <a:r>
              <a:rPr lang="el-GR" sz="1050" b="0" kern="1200" dirty="0">
                <a:solidFill>
                  <a:srgbClr val="FF0000"/>
                </a:solidFill>
                <a:ea typeface="+mn-ea"/>
              </a:rPr>
              <a:t>Η βιωσιμότητα του έργου την επόμενη ημέρα. Ενέργειες που θα είναι ικανός ο φορέας να κάνει. Επόμενα βήματα – Επέκταση – Συντήρηση. Για τη συμβολή των συμμετεχόντων φορέων θα πρέπει να έχει εξασφαλισθεί μία συμφωνία (έχουν λάβει γνώση και συμφωνούν) να δώσουν στοιχεία ή/και να κάνουν χρήση του έργου. Θα γίνουν όλες οι νομοθετικές ή/και αλλαγή του θεσμικού πλαισίου όπου απαιτείται.</a:t>
            </a:r>
            <a:endParaRPr lang="el-GR" sz="1350" b="0" kern="1200" dirty="0">
              <a:solidFill>
                <a:srgbClr val="FF0000"/>
              </a:solidFill>
              <a:ea typeface="+mn-ea"/>
            </a:endParaRPr>
          </a:p>
        </p:txBody>
      </p:sp>
      <p:sp>
        <p:nvSpPr>
          <p:cNvPr id="48" name="TextBox 47">
            <a:extLst>
              <a:ext uri="{FF2B5EF4-FFF2-40B4-BE49-F238E27FC236}">
                <a16:creationId xmlns:a16="http://schemas.microsoft.com/office/drawing/2014/main" id="{C91D4ED2-263D-4374-86A8-75494BD8476A}"/>
              </a:ext>
            </a:extLst>
          </p:cNvPr>
          <p:cNvSpPr txBox="1"/>
          <p:nvPr/>
        </p:nvSpPr>
        <p:spPr>
          <a:xfrm>
            <a:off x="7114879" y="530866"/>
            <a:ext cx="1995185" cy="816803"/>
          </a:xfrm>
          <a:prstGeom prst="rect">
            <a:avLst/>
          </a:prstGeom>
          <a:solidFill>
            <a:schemeClr val="bg1">
              <a:lumMod val="95000"/>
            </a:schemeClr>
          </a:solidFill>
          <a:effectLst>
            <a:outerShdw blurRad="50800" dist="38100" dir="8100000" algn="tr" rotWithShape="0">
              <a:prstClr val="black">
                <a:alpha val="40000"/>
              </a:prstClr>
            </a:outerShdw>
          </a:effectLst>
        </p:spPr>
        <p:txBody>
          <a:bodyPr wrap="square" lIns="27000" tIns="27000" rIns="27000" bIns="27000" rtlCol="0" anchor="t">
            <a:noAutofit/>
          </a:bodyPr>
          <a:lstStyle/>
          <a:p>
            <a:pPr defTabSz="685800">
              <a:spcBef>
                <a:spcPts val="450"/>
              </a:spcBef>
              <a:buClrTx/>
              <a:defRPr/>
            </a:pPr>
            <a:r>
              <a:rPr lang="el-GR" sz="1200" b="1" i="1" kern="1200" dirty="0">
                <a:solidFill>
                  <a:prstClr val="black"/>
                </a:solidFill>
                <a:latin typeface="Arial" panose="020B0604020202020204" pitchFamily="34" charset="0"/>
                <a:ea typeface="+mn-ea"/>
                <a:cs typeface="Arial" panose="020B0604020202020204" pitchFamily="34" charset="0"/>
              </a:rPr>
              <a:t>Δείκτες Επίπτωσης </a:t>
            </a:r>
            <a:r>
              <a:rPr lang="en-US" sz="1200" b="1" i="1" kern="1200" dirty="0">
                <a:solidFill>
                  <a:prstClr val="black"/>
                </a:solidFill>
                <a:latin typeface="Arial" panose="020B0604020202020204" pitchFamily="34" charset="0"/>
                <a:ea typeface="+mn-ea"/>
                <a:cs typeface="Arial" panose="020B0604020202020204" pitchFamily="34" charset="0"/>
              </a:rPr>
              <a:t>(impact)</a:t>
            </a:r>
            <a:endParaRPr lang="el-GR" sz="1200" b="1" i="1" kern="1200" dirty="0">
              <a:solidFill>
                <a:prstClr val="black"/>
              </a:solidFill>
              <a:latin typeface="Arial" panose="020B0604020202020204" pitchFamily="34" charset="0"/>
              <a:ea typeface="+mn-ea"/>
              <a:cs typeface="Arial" panose="020B0604020202020204" pitchFamily="34" charset="0"/>
            </a:endParaRPr>
          </a:p>
          <a:p>
            <a:pPr defTabSz="685800">
              <a:spcBef>
                <a:spcPts val="450"/>
              </a:spcBef>
              <a:buClrTx/>
              <a:defRPr/>
            </a:pPr>
            <a:r>
              <a:rPr lang="el-GR" sz="900" i="1" kern="1200" dirty="0">
                <a:solidFill>
                  <a:srgbClr val="FF0000"/>
                </a:solidFill>
                <a:latin typeface="Arial" panose="020B0604020202020204" pitchFamily="34" charset="0"/>
                <a:ea typeface="+mn-ea"/>
                <a:cs typeface="Arial" panose="020B0604020202020204" pitchFamily="34" charset="0"/>
              </a:rPr>
              <a:t>Αναφέρονται οι δείκτες επίπτωσης (π.χ. </a:t>
            </a:r>
            <a:r>
              <a:rPr lang="en-US" sz="900" i="1" kern="1200" dirty="0">
                <a:solidFill>
                  <a:srgbClr val="FF0000"/>
                </a:solidFill>
                <a:latin typeface="Arial" panose="020B0604020202020204" pitchFamily="34" charset="0"/>
                <a:ea typeface="+mn-ea"/>
                <a:cs typeface="Arial" panose="020B0604020202020204" pitchFamily="34" charset="0"/>
              </a:rPr>
              <a:t>DESI)</a:t>
            </a:r>
            <a:endParaRPr lang="el-GR" sz="900" i="1" kern="1200" dirty="0">
              <a:solidFill>
                <a:srgbClr val="FF0000"/>
              </a:solidFill>
              <a:latin typeface="Arial" panose="020B0604020202020204" pitchFamily="34" charset="0"/>
              <a:ea typeface="+mn-ea"/>
              <a:cs typeface="Arial" panose="020B0604020202020204" pitchFamily="34" charset="0"/>
            </a:endParaRPr>
          </a:p>
        </p:txBody>
      </p:sp>
      <p:sp>
        <p:nvSpPr>
          <p:cNvPr id="38" name="TextBox 37">
            <a:extLst>
              <a:ext uri="{FF2B5EF4-FFF2-40B4-BE49-F238E27FC236}">
                <a16:creationId xmlns:a16="http://schemas.microsoft.com/office/drawing/2014/main" id="{58430E3A-C838-4358-977B-BAB28962EB39}"/>
              </a:ext>
            </a:extLst>
          </p:cNvPr>
          <p:cNvSpPr txBox="1"/>
          <p:nvPr/>
        </p:nvSpPr>
        <p:spPr>
          <a:xfrm>
            <a:off x="7114879" y="175035"/>
            <a:ext cx="1961842" cy="196208"/>
          </a:xfrm>
          <a:prstGeom prst="rect">
            <a:avLst/>
          </a:prstGeom>
          <a:noFill/>
        </p:spPr>
        <p:txBody>
          <a:bodyPr wrap="square" rtlCol="0">
            <a:spAutoFit/>
          </a:bodyPr>
          <a:lstStyle/>
          <a:p>
            <a:pPr defTabSz="685800">
              <a:buClrTx/>
            </a:pPr>
            <a:r>
              <a:rPr lang="el-GR" sz="675" b="1" kern="1200" dirty="0">
                <a:solidFill>
                  <a:prstClr val="black"/>
                </a:solidFill>
                <a:ea typeface="+mn-ea"/>
                <a:cs typeface="+mn-cs"/>
              </a:rPr>
              <a:t>Εκτιμώμενος: </a:t>
            </a:r>
            <a:r>
              <a:rPr lang="el-GR" sz="675" b="1" kern="1200" dirty="0">
                <a:solidFill>
                  <a:srgbClr val="FF0000"/>
                </a:solidFill>
                <a:ea typeface="+mn-ea"/>
                <a:cs typeface="+mn-cs"/>
              </a:rPr>
              <a:t>1-6, 6-9, 9-12, 12+ μήνες</a:t>
            </a:r>
          </a:p>
        </p:txBody>
      </p:sp>
      <p:sp>
        <p:nvSpPr>
          <p:cNvPr id="22" name="Rectangle 5">
            <a:extLst>
              <a:ext uri="{FF2B5EF4-FFF2-40B4-BE49-F238E27FC236}">
                <a16:creationId xmlns:a16="http://schemas.microsoft.com/office/drawing/2014/main" id="{7B3A9BFF-5222-4285-BFA3-A64AED63C79A}"/>
              </a:ext>
            </a:extLst>
          </p:cNvPr>
          <p:cNvSpPr/>
          <p:nvPr/>
        </p:nvSpPr>
        <p:spPr>
          <a:xfrm>
            <a:off x="6673243" y="4842034"/>
            <a:ext cx="2454389" cy="284404"/>
          </a:xfrm>
          <a:prstGeom prst="rect">
            <a:avLst/>
          </a:prstGeom>
          <a:no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54000" tIns="27000" rIns="54000" bIns="27000" rtlCol="0" anchor="ctr"/>
          <a:lstStyle/>
          <a:p>
            <a:pPr algn="r" defTabSz="685800">
              <a:buClrTx/>
              <a:defRPr/>
            </a:pPr>
            <a:r>
              <a:rPr lang="el-GR" sz="1200" b="1" kern="1200" dirty="0">
                <a:solidFill>
                  <a:srgbClr val="223A73"/>
                </a:solidFill>
                <a:latin typeface="Arial Black"/>
              </a:rPr>
              <a:t>ΚΩΔΙΚΟΣ</a:t>
            </a:r>
          </a:p>
        </p:txBody>
      </p:sp>
      <p:sp>
        <p:nvSpPr>
          <p:cNvPr id="24" name="TextBox 23">
            <a:extLst>
              <a:ext uri="{FF2B5EF4-FFF2-40B4-BE49-F238E27FC236}">
                <a16:creationId xmlns:a16="http://schemas.microsoft.com/office/drawing/2014/main" id="{7C4499A8-B9CF-4EE4-AA55-F8FA703B9342}"/>
              </a:ext>
            </a:extLst>
          </p:cNvPr>
          <p:cNvSpPr txBox="1"/>
          <p:nvPr/>
        </p:nvSpPr>
        <p:spPr>
          <a:xfrm>
            <a:off x="6674672" y="4973978"/>
            <a:ext cx="2435392" cy="196208"/>
          </a:xfrm>
          <a:prstGeom prst="rect">
            <a:avLst/>
          </a:prstGeom>
          <a:noFill/>
        </p:spPr>
        <p:txBody>
          <a:bodyPr wrap="square" rtlCol="0">
            <a:spAutoFit/>
          </a:bodyPr>
          <a:lstStyle/>
          <a:p>
            <a:pPr algn="r" defTabSz="685800">
              <a:buClrTx/>
            </a:pPr>
            <a:r>
              <a:rPr lang="el-GR" sz="675" b="1" kern="1200" dirty="0">
                <a:solidFill>
                  <a:srgbClr val="FF0000"/>
                </a:solidFill>
                <a:ea typeface="+mn-ea"/>
                <a:cs typeface="+mn-cs"/>
              </a:rPr>
              <a:t>Δίδεται από το Υπουργείο Ψηφιακής Διακυβέρνησης</a:t>
            </a:r>
          </a:p>
        </p:txBody>
      </p:sp>
      <p:sp>
        <p:nvSpPr>
          <p:cNvPr id="15" name="Rectangle 5">
            <a:extLst>
              <a:ext uri="{FF2B5EF4-FFF2-40B4-BE49-F238E27FC236}">
                <a16:creationId xmlns:a16="http://schemas.microsoft.com/office/drawing/2014/main" id="{855920D2-1D8F-4B5C-8694-CAE32BB050F9}"/>
              </a:ext>
            </a:extLst>
          </p:cNvPr>
          <p:cNvSpPr/>
          <p:nvPr/>
        </p:nvSpPr>
        <p:spPr>
          <a:xfrm>
            <a:off x="6673243" y="4579144"/>
            <a:ext cx="2454389" cy="235473"/>
          </a:xfrm>
          <a:prstGeom prst="rect">
            <a:avLst/>
          </a:prstGeom>
          <a:no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54000" tIns="27000" rIns="54000" bIns="27000" rtlCol="0" anchor="ctr"/>
          <a:lstStyle/>
          <a:p>
            <a:pPr algn="r" defTabSz="685800">
              <a:buClrTx/>
              <a:defRPr/>
            </a:pPr>
            <a:r>
              <a:rPr lang="el-GR" sz="1200" b="1" kern="1200" dirty="0">
                <a:solidFill>
                  <a:srgbClr val="223A73"/>
                </a:solidFill>
                <a:latin typeface="Arial Black"/>
              </a:rPr>
              <a:t>ΚΩΔΙΚΟΣ </a:t>
            </a:r>
            <a:r>
              <a:rPr lang="en-US" sz="1200" b="1" kern="1200" dirty="0">
                <a:solidFill>
                  <a:srgbClr val="FF0000"/>
                </a:solidFill>
                <a:latin typeface="Arial Black"/>
              </a:rPr>
              <a:t>MIS</a:t>
            </a:r>
            <a:r>
              <a:rPr lang="el-GR" sz="1200" b="1" kern="1200" dirty="0">
                <a:solidFill>
                  <a:srgbClr val="FF0000"/>
                </a:solidFill>
                <a:latin typeface="Arial Black"/>
              </a:rPr>
              <a:t>/</a:t>
            </a:r>
            <a:r>
              <a:rPr lang="en-US" sz="1200" b="1" kern="1200" dirty="0" err="1">
                <a:solidFill>
                  <a:srgbClr val="FF0000"/>
                </a:solidFill>
                <a:latin typeface="Arial Black"/>
              </a:rPr>
              <a:t>Epde</a:t>
            </a:r>
            <a:r>
              <a:rPr lang="el-GR" sz="1200" b="1" kern="1200" dirty="0">
                <a:solidFill>
                  <a:srgbClr val="FF0000"/>
                </a:solidFill>
                <a:latin typeface="Arial Black"/>
              </a:rPr>
              <a:t>/ΟΠΣΑΑ</a:t>
            </a:r>
            <a:endParaRPr lang="el-GR" sz="1200" b="1" kern="1200" dirty="0">
              <a:solidFill>
                <a:srgbClr val="223A73"/>
              </a:solidFill>
              <a:latin typeface="Arial Black"/>
            </a:endParaRPr>
          </a:p>
        </p:txBody>
      </p:sp>
      <p:sp>
        <p:nvSpPr>
          <p:cNvPr id="17" name="Rectangle 6">
            <a:extLst>
              <a:ext uri="{FF2B5EF4-FFF2-40B4-BE49-F238E27FC236}">
                <a16:creationId xmlns:a16="http://schemas.microsoft.com/office/drawing/2014/main" id="{FCAA192A-99D7-4451-8ADB-766577346C80}"/>
              </a:ext>
            </a:extLst>
          </p:cNvPr>
          <p:cNvSpPr/>
          <p:nvPr/>
        </p:nvSpPr>
        <p:spPr>
          <a:xfrm>
            <a:off x="64593" y="28576"/>
            <a:ext cx="2515317" cy="208176"/>
          </a:xfrm>
          <a:prstGeom prst="rect">
            <a:avLst/>
          </a:prstGeom>
          <a:solidFill>
            <a:schemeClr val="accent2"/>
          </a:solid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54000" tIns="27000" rIns="54000" bIns="27000" rtlCol="0" anchor="ctr"/>
          <a:lstStyle/>
          <a:p>
            <a:pPr algn="r" defTabSz="685800">
              <a:buClrTx/>
              <a:defRPr/>
            </a:pPr>
            <a:r>
              <a:rPr lang="el-GR" sz="1200" kern="1200" dirty="0">
                <a:solidFill>
                  <a:srgbClr val="FFFFFF"/>
                </a:solidFill>
                <a:latin typeface="Arial"/>
              </a:rPr>
              <a:t>[</a:t>
            </a:r>
            <a:r>
              <a:rPr lang="el-GR" sz="1200" kern="1200" dirty="0">
                <a:solidFill>
                  <a:srgbClr val="FF0000"/>
                </a:solidFill>
                <a:latin typeface="Arial"/>
              </a:rPr>
              <a:t>Στρατηγικοί Άξονες Παρέμβασης</a:t>
            </a:r>
            <a:r>
              <a:rPr lang="el-GR" sz="1200" kern="1200" dirty="0">
                <a:solidFill>
                  <a:srgbClr val="FFFFFF"/>
                </a:solidFill>
                <a:latin typeface="Arial"/>
              </a:rPr>
              <a:t>]</a:t>
            </a:r>
            <a:endParaRPr lang="el-GR" sz="1100" b="1" kern="1200" dirty="0">
              <a:solidFill>
                <a:prstClr val="white"/>
              </a:solidFill>
              <a:latin typeface="Arial"/>
            </a:endParaRPr>
          </a:p>
        </p:txBody>
      </p:sp>
    </p:spTree>
    <p:extLst>
      <p:ext uri="{BB962C8B-B14F-4D97-AF65-F5344CB8AC3E}">
        <p14:creationId xmlns:p14="http://schemas.microsoft.com/office/powerpoint/2010/main" val="276207862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Rectangle 5">
            <a:extLst>
              <a:ext uri="{FF2B5EF4-FFF2-40B4-BE49-F238E27FC236}">
                <a16:creationId xmlns:a16="http://schemas.microsoft.com/office/drawing/2014/main" id="{A8E7FA93-574E-4C5B-838F-65D2E71EB9E9}"/>
              </a:ext>
            </a:extLst>
          </p:cNvPr>
          <p:cNvSpPr/>
          <p:nvPr/>
        </p:nvSpPr>
        <p:spPr>
          <a:xfrm>
            <a:off x="2185987" y="31497"/>
            <a:ext cx="4873180" cy="436601"/>
          </a:xfrm>
          <a:prstGeom prst="rect">
            <a:avLst/>
          </a:prstGeom>
          <a:no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54000" tIns="27000" rIns="54000" bIns="27000" rtlCol="0" anchor="ctr"/>
          <a:lstStyle/>
          <a:p>
            <a:pPr lvl="0">
              <a:defRPr/>
            </a:pPr>
            <a:r>
              <a:rPr lang="el-GR" sz="1200" b="1" dirty="0">
                <a:solidFill>
                  <a:schemeClr val="accent1"/>
                </a:solidFill>
                <a:latin typeface="+mj-lt"/>
              </a:rPr>
              <a:t>Πληροφοριακό σύστημα διαχείρισης των ελέγχων του </a:t>
            </a:r>
            <a:r>
              <a:rPr lang="el-GR" sz="1200" b="1" dirty="0" err="1">
                <a:solidFill>
                  <a:schemeClr val="accent1"/>
                </a:solidFill>
                <a:latin typeface="+mj-lt"/>
              </a:rPr>
              <a:t>αγροτοδιατροφικού</a:t>
            </a:r>
            <a:r>
              <a:rPr lang="el-GR" sz="1200" b="1" dirty="0">
                <a:solidFill>
                  <a:schemeClr val="accent1"/>
                </a:solidFill>
                <a:latin typeface="+mj-lt"/>
              </a:rPr>
              <a:t> τομέα</a:t>
            </a:r>
            <a:endParaRPr lang="el-GR" sz="1200" b="1" kern="1200" dirty="0">
              <a:solidFill>
                <a:schemeClr val="accent1"/>
              </a:solidFill>
              <a:latin typeface="+mj-lt"/>
            </a:endParaRPr>
          </a:p>
        </p:txBody>
      </p:sp>
      <p:sp>
        <p:nvSpPr>
          <p:cNvPr id="26" name="Rectangle 6">
            <a:extLst>
              <a:ext uri="{FF2B5EF4-FFF2-40B4-BE49-F238E27FC236}">
                <a16:creationId xmlns:a16="http://schemas.microsoft.com/office/drawing/2014/main" id="{FCAA192A-99D7-4451-8ADB-766577346C80}"/>
              </a:ext>
            </a:extLst>
          </p:cNvPr>
          <p:cNvSpPr/>
          <p:nvPr/>
        </p:nvSpPr>
        <p:spPr>
          <a:xfrm>
            <a:off x="67279" y="25694"/>
            <a:ext cx="2088050" cy="443712"/>
          </a:xfrm>
          <a:prstGeom prst="rect">
            <a:avLst/>
          </a:prstGeom>
          <a:solidFill>
            <a:schemeClr val="accent2"/>
          </a:solid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54000" tIns="27000" rIns="54000" bIns="27000" rtlCol="0" anchor="ctr"/>
          <a:lstStyle/>
          <a:p>
            <a:pPr lvl="0" algn="r">
              <a:defRPr/>
            </a:pPr>
            <a:r>
              <a:rPr lang="el-GR" sz="1050" dirty="0"/>
              <a:t>Αγροτική Ανάπτυξη και Τρόφιμα</a:t>
            </a:r>
            <a:r>
              <a:rPr lang="el-GR" sz="1200" b="1" dirty="0">
                <a:solidFill>
                  <a:prstClr val="white"/>
                </a:solidFill>
              </a:rPr>
              <a:t> </a:t>
            </a:r>
            <a:endParaRPr lang="el-GR" sz="1200" b="1" kern="1200" dirty="0">
              <a:solidFill>
                <a:prstClr val="white"/>
              </a:solidFill>
            </a:endParaRPr>
          </a:p>
        </p:txBody>
      </p:sp>
      <p:sp>
        <p:nvSpPr>
          <p:cNvPr id="27" name="TextBox 26">
            <a:extLst>
              <a:ext uri="{FF2B5EF4-FFF2-40B4-BE49-F238E27FC236}">
                <a16:creationId xmlns:a16="http://schemas.microsoft.com/office/drawing/2014/main" id="{1DFDF1CC-F3EF-4FA9-99DD-B9AA0A036F2C}"/>
              </a:ext>
            </a:extLst>
          </p:cNvPr>
          <p:cNvSpPr txBox="1"/>
          <p:nvPr/>
        </p:nvSpPr>
        <p:spPr>
          <a:xfrm>
            <a:off x="3671887" y="1563416"/>
            <a:ext cx="5425814" cy="875624"/>
          </a:xfrm>
          <a:prstGeom prst="rect">
            <a:avLst/>
          </a:prstGeom>
          <a:solidFill>
            <a:schemeClr val="bg1">
              <a:lumMod val="95000"/>
            </a:schemeClr>
          </a:solidFill>
          <a:effectLst>
            <a:outerShdw blurRad="50800" dist="38100" dir="8100000" algn="tr" rotWithShape="0">
              <a:prstClr val="black">
                <a:alpha val="40000"/>
              </a:prstClr>
            </a:outerShdw>
          </a:effectLst>
        </p:spPr>
        <p:txBody>
          <a:bodyPr wrap="square" lIns="27000" tIns="27000" rIns="27000" bIns="27000" rtlCol="0" anchor="t">
            <a:noAutofit/>
          </a:bodyPr>
          <a:lstStyle/>
          <a:p>
            <a:pPr>
              <a:spcBef>
                <a:spcPts val="450"/>
              </a:spcBef>
              <a:defRPr/>
            </a:pPr>
            <a:r>
              <a:rPr lang="el-GR" sz="825" b="1" i="1" dirty="0">
                <a:solidFill>
                  <a:prstClr val="black"/>
                </a:solidFill>
                <a:latin typeface="Arial" panose="020B0604020202020204" pitchFamily="34" charset="0"/>
                <a:cs typeface="Arial" panose="020B0604020202020204" pitchFamily="34" charset="0"/>
              </a:rPr>
              <a:t>Σκοπιμότητα</a:t>
            </a:r>
            <a:endParaRPr lang="el-GR" sz="825" b="1" i="1" kern="1200" dirty="0">
              <a:solidFill>
                <a:prstClr val="black"/>
              </a:solidFill>
              <a:latin typeface="Arial" panose="020B0604020202020204" pitchFamily="34" charset="0"/>
              <a:ea typeface="+mn-ea"/>
              <a:cs typeface="Arial" panose="020B0604020202020204" pitchFamily="34" charset="0"/>
            </a:endParaRPr>
          </a:p>
          <a:p>
            <a:pPr algn="just">
              <a:spcBef>
                <a:spcPts val="450"/>
              </a:spcBef>
              <a:defRPr/>
            </a:pPr>
            <a:r>
              <a:rPr lang="el-GR" sz="750" dirty="0">
                <a:solidFill>
                  <a:prstClr val="black"/>
                </a:solidFill>
                <a:latin typeface="Arial" panose="020B0604020202020204" pitchFamily="34" charset="0"/>
                <a:cs typeface="Arial" panose="020B0604020202020204" pitchFamily="34" charset="0"/>
              </a:rPr>
              <a:t>Υπάρχουν εφαρμογές που υποστηρίζουν τις ελεγκτικές διαδικασίες, και μητρώα δεδομένων απαραίτητα για τον έλεγχο. Η μηχανογραφική υποστήριξη του ελεγκτικού έργου καλύπτει ένα μικρό μέρος των διενεργούμενων ελέγχων και τα μητρώα που περιέχουν χρήσιμα στοιχεία δεν αξιοποιούνται επαρκώς. Απουσιάζουν οι αυτοματισμοί που θα καταστήσουν τους ελέγχους πιο αποτελεσματικούς και αποδοτικούς καθώς και επαρκή στοιχεία για την υποστήριξη της λήψης αποφάσεων που αφορούν (στόχευση των ελέγχων, κατανομή των ελεγκτικών πόρων).</a:t>
            </a:r>
          </a:p>
        </p:txBody>
      </p:sp>
      <p:sp>
        <p:nvSpPr>
          <p:cNvPr id="29" name="TextBox 28">
            <a:extLst>
              <a:ext uri="{FF2B5EF4-FFF2-40B4-BE49-F238E27FC236}">
                <a16:creationId xmlns:a16="http://schemas.microsoft.com/office/drawing/2014/main" id="{BC0F0F97-707A-4A5C-9BD9-55C08DD51086}"/>
              </a:ext>
            </a:extLst>
          </p:cNvPr>
          <p:cNvSpPr txBox="1"/>
          <p:nvPr/>
        </p:nvSpPr>
        <p:spPr>
          <a:xfrm>
            <a:off x="3671886" y="3612096"/>
            <a:ext cx="5404836" cy="1482776"/>
          </a:xfrm>
          <a:prstGeom prst="rect">
            <a:avLst/>
          </a:prstGeom>
          <a:solidFill>
            <a:schemeClr val="bg1">
              <a:lumMod val="95000"/>
            </a:schemeClr>
          </a:solidFill>
          <a:effectLst>
            <a:outerShdw blurRad="50800" dist="38100" dir="8100000" algn="tr" rotWithShape="0">
              <a:prstClr val="black">
                <a:alpha val="40000"/>
              </a:prstClr>
            </a:outerShdw>
          </a:effectLst>
        </p:spPr>
        <p:txBody>
          <a:bodyPr wrap="square" lIns="27000" tIns="27000" rIns="27000" bIns="27000" rtlCol="0" anchor="t">
            <a:noAutofit/>
          </a:bodyPr>
          <a:lstStyle>
            <a:defPPr>
              <a:defRPr lang="el-GR"/>
            </a:defPPr>
            <a:lvl1pPr lvl="0">
              <a:defRPr kumimoji="0" sz="1100" b="1" i="1" u="none" strike="noStrike" cap="none" spc="0" normalizeH="0" baseline="0">
                <a:ln>
                  <a:noFill/>
                </a:ln>
                <a:solidFill>
                  <a:prstClr val="black"/>
                </a:solidFill>
                <a:effectLst/>
                <a:uLnTx/>
                <a:uFillTx/>
                <a:latin typeface="Arial" panose="020B0604020202020204" pitchFamily="34" charset="0"/>
                <a:cs typeface="Arial" panose="020B0604020202020204" pitchFamily="34" charset="0"/>
              </a:defRPr>
            </a:lvl1pPr>
          </a:lstStyle>
          <a:p>
            <a:pPr>
              <a:spcBef>
                <a:spcPts val="450"/>
              </a:spcBef>
            </a:pPr>
            <a:r>
              <a:rPr lang="el-GR" sz="825" dirty="0"/>
              <a:t>Εκτιμώμενα Οφέλη από την υλοποίηση (</a:t>
            </a:r>
            <a:r>
              <a:rPr lang="en-US" sz="825" dirty="0"/>
              <a:t>outcomes)</a:t>
            </a:r>
            <a:endParaRPr lang="el-GR" sz="825" dirty="0"/>
          </a:p>
          <a:p>
            <a:pPr marL="69056" indent="-69056" algn="just">
              <a:spcBef>
                <a:spcPts val="450"/>
              </a:spcBef>
              <a:buFont typeface="Arial" panose="020B0604020202020204" pitchFamily="34" charset="0"/>
              <a:buChar char="•"/>
            </a:pPr>
            <a:r>
              <a:rPr lang="en-US" sz="750" b="0" i="0" dirty="0"/>
              <a:t>A</a:t>
            </a:r>
            <a:r>
              <a:rPr lang="el-GR" sz="750" b="0" i="0" dirty="0" err="1"/>
              <a:t>ξιόπιστα</a:t>
            </a:r>
            <a:r>
              <a:rPr lang="el-GR" sz="750" b="0" i="0" dirty="0"/>
              <a:t> δεδομένα σχετικά με τη συμμόρφωση των προϊόντων και των επιχειρήσεων προς τις απαιτήσεις του κανονιστικού πλαισίου (</a:t>
            </a:r>
            <a:r>
              <a:rPr lang="en-US" sz="750" b="0" i="0" u="sng" dirty="0">
                <a:hlinkClick r:id="rId3" action="ppaction://hlinkfile" tooltip="Μέσος όρος λαθών κατά την εισαγωγή στοιχείων στο ψηφιακό σύστημα"/>
              </a:rPr>
              <a:t>R011</a:t>
            </a:r>
            <a:r>
              <a:rPr lang="el-GR" sz="750" dirty="0"/>
              <a:t>, </a:t>
            </a:r>
            <a:r>
              <a:rPr lang="en-US" sz="750" b="0" i="0" u="sng" dirty="0">
                <a:hlinkClick r:id="rId4" action="ppaction://hlinkfile" tooltip="Αξιόπιστα δεδομένα φορέα"/>
              </a:rPr>
              <a:t>R012</a:t>
            </a:r>
            <a:r>
              <a:rPr lang="el-GR" sz="750" b="0" i="0" u="sng" dirty="0"/>
              <a:t>)</a:t>
            </a:r>
            <a:r>
              <a:rPr lang="en-US" sz="750" dirty="0"/>
              <a:t> </a:t>
            </a:r>
            <a:endParaRPr lang="el-GR" sz="750" b="0" i="0" dirty="0"/>
          </a:p>
          <a:p>
            <a:pPr marL="69056" indent="-69056" algn="just">
              <a:buFont typeface="Arial" panose="020B0604020202020204" pitchFamily="34" charset="0"/>
              <a:buChar char="•"/>
            </a:pPr>
            <a:r>
              <a:rPr lang="el-GR" sz="750" b="0" i="0" dirty="0"/>
              <a:t>Εξοικονόμηση ελεγκτικών πόρων/μείωση διοικητικών βαρών των ελεγχόμενων εξαιτίας καλύτερης στόχευσης &amp; συντονισμού ελεγκτικών αρχών εντός και εκτός ΥΠΑΑΤ (προγραμματισμός με βάση την ανάλυση κινδύνου), λόγω αξιοποίησης δεδομένων προηγούμενων ελέγχων (</a:t>
            </a:r>
            <a:r>
              <a:rPr lang="en-US" sz="750" b="0" i="0" u="sng" dirty="0">
                <a:hlinkClick r:id="rId5" action="ppaction://hlinkfile" tooltip="Βελτίωση χρόνου διεκπεραίωσης/παροχής υπηρεσίας"/>
              </a:rPr>
              <a:t>R004</a:t>
            </a:r>
            <a:r>
              <a:rPr lang="en-US" sz="750" dirty="0"/>
              <a:t> </a:t>
            </a:r>
            <a:r>
              <a:rPr lang="en-US" sz="750" b="0" i="0" u="sng" dirty="0">
                <a:solidFill>
                  <a:srgbClr val="0000FF"/>
                </a:solidFill>
                <a:latin typeface="Calibri"/>
              </a:rPr>
              <a:t>, </a:t>
            </a:r>
            <a:r>
              <a:rPr lang="en-US" sz="750" b="0" i="0" u="sng" dirty="0">
                <a:hlinkClick r:id="rId6" action="ppaction://hlinkfile" tooltip="Διευκόλυνση διαχείρισης διοικητικού κόστους διαδικασίας"/>
              </a:rPr>
              <a:t>R005</a:t>
            </a:r>
            <a:r>
              <a:rPr lang="el-GR" sz="750" b="0" i="0" u="sng" dirty="0"/>
              <a:t>, </a:t>
            </a:r>
            <a:r>
              <a:rPr lang="en-US" sz="750" b="0" i="0" u="sng" dirty="0">
                <a:hlinkClick r:id="rId7" action="ppaction://hlinkfile" tooltip="Αξιολόγηση χρηστών για υπηρεσία που παρέχονται ψηφιακά"/>
              </a:rPr>
              <a:t>R006</a:t>
            </a:r>
            <a:r>
              <a:rPr lang="el-GR" sz="750" b="0" i="0" u="sng" dirty="0"/>
              <a:t>, </a:t>
            </a:r>
            <a:r>
              <a:rPr lang="en-US" sz="750" b="0" i="0" u="sng" dirty="0">
                <a:hlinkClick r:id="rId8" action="ppaction://hlinkfile" tooltip="Αξιολόγηση ψηφιακής υπηρεσίες βάσει των βασικών αρχών σχεδιασμού (eGovernment Benchmark)"/>
              </a:rPr>
              <a:t>R007</a:t>
            </a:r>
            <a:r>
              <a:rPr lang="el-GR" sz="750" b="0" i="0" u="sng" dirty="0"/>
              <a:t>)</a:t>
            </a:r>
            <a:endParaRPr lang="en-US" sz="750" b="0" i="0" u="sng" dirty="0"/>
          </a:p>
          <a:p>
            <a:pPr marL="69056" indent="-69056" algn="just">
              <a:buFont typeface="Arial" panose="020B0604020202020204" pitchFamily="34" charset="0"/>
              <a:buChar char="•"/>
            </a:pPr>
            <a:r>
              <a:rPr lang="el-GR" sz="750" b="0" i="0" dirty="0"/>
              <a:t>Αναβάθμιση ρυθμιστικού πλαισίου και παροχή ψηφιακών υπηρεσιών προς επιχειρήσεις (</a:t>
            </a:r>
            <a:r>
              <a:rPr lang="en-US" sz="750" b="0" i="0" u="sng" dirty="0">
                <a:solidFill>
                  <a:schemeClr val="accent3">
                    <a:lumMod val="50000"/>
                  </a:schemeClr>
                </a:solidFill>
                <a:hlinkClick r:id="rId9" action="ppaction://hlinkfile" tooltip="Αριθμός έργων για την λειτουργία των οποίων απαιτήθηκε νομοθετική παρέμβαση"/>
              </a:rPr>
              <a:t>F003</a:t>
            </a:r>
            <a:r>
              <a:rPr lang="el-GR" sz="750" b="0" i="0" u="sng" dirty="0"/>
              <a:t>,</a:t>
            </a:r>
            <a:r>
              <a:rPr lang="en-US" sz="750" dirty="0"/>
              <a:t> </a:t>
            </a:r>
            <a:r>
              <a:rPr lang="en-US" sz="750" b="0" i="0" u="sng" dirty="0">
                <a:hlinkClick r:id="rId10" action="ppaction://hlinkfile" tooltip="Αριθμός G2Β υπηρεσιών"/>
              </a:rPr>
              <a:t>F007</a:t>
            </a:r>
            <a:r>
              <a:rPr lang="en-US" sz="750" dirty="0"/>
              <a:t> </a:t>
            </a:r>
            <a:r>
              <a:rPr lang="en-US" sz="750" b="0" i="0" dirty="0"/>
              <a:t>)</a:t>
            </a:r>
            <a:endParaRPr lang="el-GR" sz="750" b="0" i="0" dirty="0"/>
          </a:p>
          <a:p>
            <a:pPr marL="69056" indent="-69056" algn="just">
              <a:buFont typeface="Arial" panose="020B0604020202020204" pitchFamily="34" charset="0"/>
              <a:buChar char="•"/>
            </a:pPr>
            <a:r>
              <a:rPr lang="el-GR" sz="750" b="0" i="0" dirty="0"/>
              <a:t>Αναβάθμιση λειτουργίας ελεγκτικών φορέων, ενίσχυση επιτελικών λειτουργιών δημόσιας διοίκησης (</a:t>
            </a:r>
            <a:r>
              <a:rPr lang="en-US" sz="750" b="0" i="0" u="sng" dirty="0">
                <a:solidFill>
                  <a:schemeClr val="accent3">
                    <a:lumMod val="50000"/>
                  </a:schemeClr>
                </a:solidFill>
              </a:rPr>
              <a:t>F013</a:t>
            </a:r>
            <a:r>
              <a:rPr lang="en-US" sz="750" b="0" i="0" dirty="0"/>
              <a:t>, </a:t>
            </a:r>
            <a:r>
              <a:rPr lang="en-US" sz="750" b="0" i="0" u="sng" dirty="0">
                <a:solidFill>
                  <a:schemeClr val="accent3">
                    <a:lumMod val="50000"/>
                  </a:schemeClr>
                </a:solidFill>
              </a:rPr>
              <a:t>F018</a:t>
            </a:r>
            <a:r>
              <a:rPr lang="en-US" sz="750" b="0" i="0" dirty="0"/>
              <a:t>, </a:t>
            </a:r>
            <a:r>
              <a:rPr lang="en-US" sz="750" b="0" i="0" u="sng" dirty="0">
                <a:solidFill>
                  <a:schemeClr val="accent3">
                    <a:lumMod val="50000"/>
                  </a:schemeClr>
                </a:solidFill>
              </a:rPr>
              <a:t>F023</a:t>
            </a:r>
            <a:r>
              <a:rPr lang="en-US" sz="750" b="0" i="0" dirty="0"/>
              <a:t>,</a:t>
            </a:r>
            <a:r>
              <a:rPr lang="el-GR" sz="750" b="0" i="0" dirty="0"/>
              <a:t>)</a:t>
            </a:r>
          </a:p>
          <a:p>
            <a:pPr marL="69056" indent="-69056" algn="just">
              <a:buFont typeface="Arial" panose="020B0604020202020204" pitchFamily="34" charset="0"/>
              <a:buChar char="•"/>
            </a:pPr>
            <a:r>
              <a:rPr lang="el-GR" sz="750" b="0" i="0" dirty="0"/>
              <a:t>Ενίσχυση </a:t>
            </a:r>
            <a:r>
              <a:rPr lang="el-GR" sz="750" b="0" i="0" dirty="0" err="1"/>
              <a:t>διαλειτουργικότητας</a:t>
            </a:r>
            <a:r>
              <a:rPr lang="el-GR" sz="750" b="0" i="0" dirty="0"/>
              <a:t> </a:t>
            </a:r>
            <a:r>
              <a:rPr lang="el-GR" sz="750" b="0" i="0" dirty="0" err="1"/>
              <a:t>ιστοτόπων</a:t>
            </a:r>
            <a:r>
              <a:rPr lang="el-GR" sz="750" b="0" i="0" dirty="0"/>
              <a:t>, εφαρμογών και μητρώων δημοσίου τομέα (</a:t>
            </a:r>
            <a:r>
              <a:rPr lang="en-US" sz="750" b="0" i="0" u="sng" dirty="0">
                <a:hlinkClick r:id="rId11" action="ppaction://hlinkfile" tooltip="Αριθμός πληροφοριακών συστημάτων και ιστοτόπων που είναι συνδεδεμένα με τα κεντρικά θεματικά αποθετήρια δεδομένων"/>
              </a:rPr>
              <a:t>F001</a:t>
            </a:r>
            <a:r>
              <a:rPr lang="en-US" sz="750" dirty="0"/>
              <a:t> ,</a:t>
            </a:r>
            <a:r>
              <a:rPr lang="en-US" sz="750" b="0" i="0" u="sng" dirty="0">
                <a:hlinkClick r:id="rId12" action="ppaction://hlinkfile" tooltip="Αριθμός Έργων Ενίσχυσης Διαλειτουργικότητας Μητρώων και Υπηρεσιών Δημοσίου Τομέα"/>
              </a:rPr>
              <a:t> T4628</a:t>
            </a:r>
            <a:r>
              <a:rPr lang="en-US" sz="750" dirty="0"/>
              <a:t> </a:t>
            </a:r>
            <a:r>
              <a:rPr lang="el-GR" sz="750" b="0" i="0" dirty="0"/>
              <a:t>)</a:t>
            </a:r>
          </a:p>
        </p:txBody>
      </p:sp>
      <p:sp>
        <p:nvSpPr>
          <p:cNvPr id="31" name="TextBox 30">
            <a:extLst>
              <a:ext uri="{FF2B5EF4-FFF2-40B4-BE49-F238E27FC236}">
                <a16:creationId xmlns:a16="http://schemas.microsoft.com/office/drawing/2014/main" id="{0E91B913-14E3-459E-A8E3-166B5456C66E}"/>
              </a:ext>
            </a:extLst>
          </p:cNvPr>
          <p:cNvSpPr txBox="1"/>
          <p:nvPr/>
        </p:nvSpPr>
        <p:spPr>
          <a:xfrm>
            <a:off x="3671886" y="535977"/>
            <a:ext cx="3387282" cy="985188"/>
          </a:xfrm>
          <a:prstGeom prst="rect">
            <a:avLst/>
          </a:prstGeom>
          <a:solidFill>
            <a:schemeClr val="bg1">
              <a:lumMod val="95000"/>
            </a:schemeClr>
          </a:solidFill>
          <a:effectLst>
            <a:outerShdw blurRad="50800" dist="38100" dir="8100000" algn="tr" rotWithShape="0">
              <a:prstClr val="black">
                <a:alpha val="40000"/>
              </a:prstClr>
            </a:outerShdw>
          </a:effectLst>
        </p:spPr>
        <p:txBody>
          <a:bodyPr wrap="square" lIns="27000" tIns="27000" rIns="27000" bIns="27000" rtlCol="0" anchor="t">
            <a:noAutofit/>
          </a:bodyPr>
          <a:lstStyle>
            <a:defPPr>
              <a:defRPr lang="el-GR"/>
            </a:defPPr>
            <a:lvl1pPr lvl="0">
              <a:defRPr kumimoji="0" sz="1100" b="1" i="1" u="none" strike="noStrike" cap="none" spc="0" normalizeH="0" baseline="0">
                <a:ln>
                  <a:noFill/>
                </a:ln>
                <a:solidFill>
                  <a:prstClr val="black"/>
                </a:solidFill>
                <a:effectLst/>
                <a:uLnTx/>
                <a:uFillTx/>
                <a:latin typeface="Arial" panose="020B0604020202020204" pitchFamily="34" charset="0"/>
                <a:cs typeface="Arial" panose="020B0604020202020204" pitchFamily="34" charset="0"/>
              </a:defRPr>
            </a:lvl1pPr>
          </a:lstStyle>
          <a:p>
            <a:r>
              <a:rPr lang="el-GR" sz="825" dirty="0"/>
              <a:t>Φορέας Υλοποίησης:</a:t>
            </a:r>
            <a:r>
              <a:rPr lang="en-US" sz="825" dirty="0"/>
              <a:t> </a:t>
            </a:r>
            <a:r>
              <a:rPr lang="el-GR" sz="750" b="0" i="0" dirty="0"/>
              <a:t>ΥΠΑΑΤ</a:t>
            </a:r>
          </a:p>
          <a:p>
            <a:r>
              <a:rPr lang="el-GR" sz="825" dirty="0"/>
              <a:t>Φορέας Λειτουργίας: </a:t>
            </a:r>
            <a:r>
              <a:rPr lang="el-GR" sz="750" b="0" i="0" dirty="0"/>
              <a:t>ΥΠΑΑΤ</a:t>
            </a:r>
            <a:endParaRPr lang="el-GR" sz="750" b="0" i="0" dirty="0">
              <a:solidFill>
                <a:srgbClr val="FF0000"/>
              </a:solidFill>
            </a:endParaRPr>
          </a:p>
          <a:p>
            <a:r>
              <a:rPr lang="el-GR" sz="825" dirty="0"/>
              <a:t>Υπεύθυνος: </a:t>
            </a:r>
            <a:r>
              <a:rPr lang="el-GR" sz="825" b="0" dirty="0"/>
              <a:t>(ονοματεπώνυμο, </a:t>
            </a:r>
            <a:r>
              <a:rPr lang="en-US" sz="825" b="0" dirty="0"/>
              <a:t>email, </a:t>
            </a:r>
            <a:r>
              <a:rPr lang="el-GR" sz="825" b="0" dirty="0" err="1"/>
              <a:t>τηλ</a:t>
            </a:r>
            <a:r>
              <a:rPr lang="el-GR" sz="825" b="0" dirty="0"/>
              <a:t>)</a:t>
            </a:r>
          </a:p>
          <a:p>
            <a:r>
              <a:rPr lang="el-GR" sz="825" dirty="0"/>
              <a:t>Συμμετέχοντες Φορείς: </a:t>
            </a:r>
            <a:r>
              <a:rPr lang="el-GR" sz="750" b="0" i="0" dirty="0"/>
              <a:t>Κτηνιατρικά Εργαστήρια, ΣΥΚΕ, ΤΑΑΕ, Περιφερειακά Κέντρα </a:t>
            </a:r>
            <a:r>
              <a:rPr lang="el-GR" sz="750" b="0" i="0" dirty="0" err="1"/>
              <a:t>Φυτοϋγειονομικού</a:t>
            </a:r>
            <a:r>
              <a:rPr lang="el-GR" sz="750" b="0" i="0" dirty="0"/>
              <a:t> και Ποιοτικού Ελέγχου, ΕΦΕΤ, ΕΛΓΑ, ΟΠΕΚΕΠΕ, ΕΛΓΟ-ΔΗΜΗΤΡΑ, </a:t>
            </a:r>
            <a:r>
              <a:rPr lang="el-GR" sz="750" b="0" i="0" dirty="0" err="1"/>
              <a:t>Μπενάκειο</a:t>
            </a:r>
            <a:r>
              <a:rPr lang="el-GR" sz="750" b="0" i="0" dirty="0"/>
              <a:t> Φυτοπαθολογικό Ινστιτούτο, ΔΑΟΚ, ΣΥΚΕΑΠ, Τελωνεία, ΑΑΔΕ, Γενικό Χημείο του Κράτους, Υπ. Ανάπτυξης και Επενδύσεων</a:t>
            </a:r>
            <a:endParaRPr lang="el-GR" sz="750" b="0" i="0" dirty="0">
              <a:solidFill>
                <a:srgbClr val="FF0000"/>
              </a:solidFill>
            </a:endParaRPr>
          </a:p>
        </p:txBody>
      </p:sp>
      <p:sp>
        <p:nvSpPr>
          <p:cNvPr id="40" name="TextBox 39">
            <a:extLst>
              <a:ext uri="{FF2B5EF4-FFF2-40B4-BE49-F238E27FC236}">
                <a16:creationId xmlns:a16="http://schemas.microsoft.com/office/drawing/2014/main" id="{2F53A097-47E3-4699-98C7-CF25530A6485}"/>
              </a:ext>
            </a:extLst>
          </p:cNvPr>
          <p:cNvSpPr txBox="1"/>
          <p:nvPr/>
        </p:nvSpPr>
        <p:spPr>
          <a:xfrm>
            <a:off x="3671887" y="2522542"/>
            <a:ext cx="5425814" cy="1059728"/>
          </a:xfrm>
          <a:prstGeom prst="rect">
            <a:avLst/>
          </a:prstGeom>
          <a:solidFill>
            <a:schemeClr val="bg1">
              <a:lumMod val="95000"/>
            </a:schemeClr>
          </a:solidFill>
          <a:effectLst>
            <a:outerShdw blurRad="50800" dist="38100" dir="8100000" algn="tr" rotWithShape="0">
              <a:prstClr val="black">
                <a:alpha val="40000"/>
              </a:prstClr>
            </a:outerShdw>
          </a:effectLst>
        </p:spPr>
        <p:txBody>
          <a:bodyPr wrap="square" lIns="27000" tIns="27000" rIns="27000" bIns="27000" rtlCol="0" anchor="t">
            <a:noAutofit/>
          </a:bodyPr>
          <a:lstStyle>
            <a:defPPr>
              <a:defRPr lang="el-GR"/>
            </a:defPPr>
            <a:lvl1pPr lvl="0">
              <a:defRPr kumimoji="0" sz="1100" b="1" i="1" u="none" strike="noStrike" cap="none" spc="0" normalizeH="0" baseline="0">
                <a:ln>
                  <a:noFill/>
                </a:ln>
                <a:solidFill>
                  <a:prstClr val="black"/>
                </a:solidFill>
                <a:effectLst/>
                <a:uLnTx/>
                <a:uFillTx/>
                <a:latin typeface="Arial" panose="020B0604020202020204" pitchFamily="34" charset="0"/>
                <a:cs typeface="Arial" panose="020B0604020202020204" pitchFamily="34" charset="0"/>
              </a:defRPr>
            </a:lvl1pPr>
          </a:lstStyle>
          <a:p>
            <a:pPr>
              <a:spcBef>
                <a:spcPts val="450"/>
              </a:spcBef>
            </a:pPr>
            <a:r>
              <a:rPr lang="el-GR" sz="825" dirty="0"/>
              <a:t>Εφικτότητα / Ρίσκα σε σχέση με την υλοποίηση</a:t>
            </a:r>
          </a:p>
          <a:p>
            <a:pPr marL="66675" indent="-66675">
              <a:buFont typeface="Arial" panose="020B0604020202020204" pitchFamily="34" charset="0"/>
              <a:buChar char="•"/>
            </a:pPr>
            <a:r>
              <a:rPr lang="el-GR" sz="750" b="0" i="0" dirty="0">
                <a:solidFill>
                  <a:schemeClr val="tx1"/>
                </a:solidFill>
              </a:rPr>
              <a:t>Συντονισμός εργασιών μεταξύ πολλών υπηρεσιών και φορέων</a:t>
            </a:r>
          </a:p>
          <a:p>
            <a:pPr marL="66675" indent="-66675">
              <a:buFont typeface="Arial" panose="020B0604020202020204" pitchFamily="34" charset="0"/>
              <a:buChar char="•"/>
            </a:pPr>
            <a:r>
              <a:rPr lang="el-GR" sz="750" b="0" i="0" dirty="0">
                <a:solidFill>
                  <a:schemeClr val="tx1"/>
                </a:solidFill>
              </a:rPr>
              <a:t>Πιθανή ανάγκη για εξειδικευμένο προσωπικό κατά περίπτωση</a:t>
            </a:r>
            <a:endParaRPr lang="en-US" sz="750" b="0" i="0" dirty="0">
              <a:solidFill>
                <a:schemeClr val="tx1"/>
              </a:solidFill>
            </a:endParaRPr>
          </a:p>
          <a:p>
            <a:pPr marL="66675" indent="-66675">
              <a:buFont typeface="Arial" panose="020B0604020202020204" pitchFamily="34" charset="0"/>
              <a:buChar char="•"/>
            </a:pPr>
            <a:r>
              <a:rPr lang="el-GR" sz="750" b="0" i="0" dirty="0">
                <a:solidFill>
                  <a:schemeClr val="tx1"/>
                </a:solidFill>
              </a:rPr>
              <a:t>Αλληλεξάρτηση με το έργο «</a:t>
            </a:r>
            <a:r>
              <a:rPr lang="en-US" sz="750" b="0" i="0" dirty="0">
                <a:solidFill>
                  <a:schemeClr val="tx1"/>
                </a:solidFill>
              </a:rPr>
              <a:t>Agri_2020.M01.01. - </a:t>
            </a:r>
            <a:r>
              <a:rPr lang="el-GR" sz="750" b="0" i="0" dirty="0">
                <a:solidFill>
                  <a:schemeClr val="tx1"/>
                </a:solidFill>
              </a:rPr>
              <a:t>Ψηφιακός ανασχηματισμός των διαδικασιών, μητρώων και εφαρμογών του </a:t>
            </a:r>
            <a:r>
              <a:rPr lang="el-GR" sz="750" b="0" i="0" dirty="0" err="1">
                <a:solidFill>
                  <a:schemeClr val="tx1"/>
                </a:solidFill>
              </a:rPr>
              <a:t>αγροτοδιατροφικού</a:t>
            </a:r>
            <a:r>
              <a:rPr lang="el-GR" sz="750" b="0" i="0" dirty="0">
                <a:solidFill>
                  <a:schemeClr val="tx1"/>
                </a:solidFill>
              </a:rPr>
              <a:t> τομέα»</a:t>
            </a:r>
          </a:p>
          <a:p>
            <a:pPr marL="66675" indent="-66675">
              <a:buFont typeface="Arial" panose="020B0604020202020204" pitchFamily="34" charset="0"/>
              <a:buChar char="•"/>
            </a:pPr>
            <a:r>
              <a:rPr lang="el-GR" sz="750" b="0" i="0" dirty="0">
                <a:solidFill>
                  <a:schemeClr val="tx1"/>
                </a:solidFill>
              </a:rPr>
              <a:t>Πιθανή αλληλοεπικάλυψη με το ΟΠΣ Άσκησης Δραστηριοτήτων και Ελέγχων (</a:t>
            </a:r>
            <a:r>
              <a:rPr lang="en-US" sz="750" b="0" i="0" dirty="0">
                <a:solidFill>
                  <a:schemeClr val="tx1"/>
                </a:solidFill>
              </a:rPr>
              <a:t>MIS</a:t>
            </a:r>
            <a:r>
              <a:rPr lang="el-GR" sz="750" b="0" i="0" dirty="0">
                <a:solidFill>
                  <a:schemeClr val="tx1"/>
                </a:solidFill>
              </a:rPr>
              <a:t> 5009867) </a:t>
            </a:r>
          </a:p>
        </p:txBody>
      </p:sp>
      <p:sp>
        <p:nvSpPr>
          <p:cNvPr id="41" name="TextBox 40">
            <a:extLst>
              <a:ext uri="{FF2B5EF4-FFF2-40B4-BE49-F238E27FC236}">
                <a16:creationId xmlns:a16="http://schemas.microsoft.com/office/drawing/2014/main" id="{57A70DBD-C24E-4588-9932-7A901E174D66}"/>
              </a:ext>
            </a:extLst>
          </p:cNvPr>
          <p:cNvSpPr txBox="1"/>
          <p:nvPr/>
        </p:nvSpPr>
        <p:spPr>
          <a:xfrm>
            <a:off x="67278" y="3919457"/>
            <a:ext cx="3571265" cy="1154349"/>
          </a:xfrm>
          <a:prstGeom prst="rect">
            <a:avLst/>
          </a:prstGeom>
          <a:solidFill>
            <a:schemeClr val="bg1">
              <a:lumMod val="95000"/>
            </a:schemeClr>
          </a:solidFill>
          <a:effectLst>
            <a:outerShdw blurRad="50800" dist="38100" dir="8100000" algn="tr" rotWithShape="0">
              <a:prstClr val="black">
                <a:alpha val="40000"/>
              </a:prstClr>
            </a:outerShdw>
          </a:effectLst>
        </p:spPr>
        <p:txBody>
          <a:bodyPr wrap="square" lIns="27000" tIns="27000" rIns="27000" bIns="27000" rtlCol="0" anchor="t">
            <a:noAutofit/>
          </a:bodyPr>
          <a:lstStyle/>
          <a:p>
            <a:pPr>
              <a:spcBef>
                <a:spcPts val="450"/>
              </a:spcBef>
              <a:defRPr/>
            </a:pPr>
            <a:r>
              <a:rPr lang="el-GR" sz="825" b="1" i="1" dirty="0">
                <a:solidFill>
                  <a:prstClr val="black"/>
                </a:solidFill>
                <a:latin typeface="Arial" panose="020B0604020202020204" pitchFamily="34" charset="0"/>
                <a:cs typeface="Arial" panose="020B0604020202020204" pitchFamily="34" charset="0"/>
              </a:rPr>
              <a:t>Αποτελέσματα/Παραδοτέα</a:t>
            </a:r>
            <a:r>
              <a:rPr lang="en-US" sz="825" b="1" i="1" dirty="0">
                <a:solidFill>
                  <a:prstClr val="black"/>
                </a:solidFill>
                <a:latin typeface="Arial" panose="020B0604020202020204" pitchFamily="34" charset="0"/>
                <a:cs typeface="Arial" panose="020B0604020202020204" pitchFamily="34" charset="0"/>
              </a:rPr>
              <a:t> (outputs)</a:t>
            </a:r>
            <a:endParaRPr lang="el-GR" sz="825" b="1" i="1" dirty="0">
              <a:solidFill>
                <a:prstClr val="black"/>
              </a:solidFill>
              <a:latin typeface="Arial" panose="020B0604020202020204" pitchFamily="34" charset="0"/>
              <a:cs typeface="Arial" panose="020B0604020202020204" pitchFamily="34" charset="0"/>
            </a:endParaRPr>
          </a:p>
          <a:p>
            <a:pPr marL="128588" indent="-128588">
              <a:buFont typeface="Arial" panose="020B0604020202020204" pitchFamily="34" charset="0"/>
              <a:buChar char="•"/>
              <a:tabLst>
                <a:tab pos="66675" algn="l"/>
              </a:tabLst>
              <a:defRPr/>
            </a:pPr>
            <a:r>
              <a:rPr lang="en-US" sz="750" u="sng" dirty="0">
                <a:hlinkClick r:id="rId13" action="ppaction://hlinkfile" tooltip="Εκπόνηση Μελέτης, διεξαγωγή εμπειρογνωμοσύνης, έρευνας, αξιολόγησης ή έργου τεχνικής υποστήριξης"/>
              </a:rPr>
              <a:t>G012</a:t>
            </a:r>
            <a:r>
              <a:rPr lang="en-US" sz="750" dirty="0"/>
              <a:t> </a:t>
            </a:r>
            <a:r>
              <a:rPr lang="en-US" sz="750" dirty="0">
                <a:latin typeface="Arial" pitchFamily="34" charset="0"/>
                <a:cs typeface="Arial" pitchFamily="34" charset="0"/>
              </a:rPr>
              <a:t>- </a:t>
            </a:r>
            <a:r>
              <a:rPr lang="el-GR" sz="750" dirty="0"/>
              <a:t>Μελέτη Υφιστάμενης Κατάστασης (</a:t>
            </a:r>
            <a:r>
              <a:rPr lang="en-US" sz="750" u="sng" dirty="0">
                <a:hlinkClick r:id="rId14" action="ppaction://hlinkfile" tooltip="Βαθμός ολοκλήρωσης Μελέτης, διεξαγωγής εμπειρογνωμοσύνης, έρευνας, αξιολόγησης ή έργου τεχνικής υποστήριξης"/>
              </a:rPr>
              <a:t>S023</a:t>
            </a:r>
            <a:r>
              <a:rPr lang="el-GR" sz="750" dirty="0"/>
              <a:t>)</a:t>
            </a:r>
          </a:p>
          <a:p>
            <a:pPr marL="128588" indent="-128588">
              <a:buFont typeface="Arial" panose="020B0604020202020204" pitchFamily="34" charset="0"/>
              <a:buChar char="•"/>
              <a:tabLst>
                <a:tab pos="66675" algn="l"/>
              </a:tabLst>
              <a:defRPr/>
            </a:pPr>
            <a:r>
              <a:rPr lang="en-US" sz="750" u="sng" dirty="0">
                <a:hlinkClick r:id="rId15" action="ppaction://hlinkfile" tooltip="Δημιουργία Ιστοτόπου ή/και εφαρμογής (κινητό)"/>
              </a:rPr>
              <a:t>G002</a:t>
            </a:r>
            <a:r>
              <a:rPr lang="en-US" sz="750" dirty="0"/>
              <a:t> </a:t>
            </a:r>
            <a:r>
              <a:rPr lang="el-GR" sz="750" dirty="0"/>
              <a:t>- Ανάπτυξη Πληροφοριακού Συστήματος (</a:t>
            </a:r>
            <a:r>
              <a:rPr lang="en-US" sz="750" u="sng" dirty="0">
                <a:hlinkClick r:id="rId16" action="ppaction://hlinkfile" tooltip="Αριθμός λειτουργικών οθονών"/>
              </a:rPr>
              <a:t>S005</a:t>
            </a:r>
            <a:r>
              <a:rPr lang="el-GR" sz="750" dirty="0"/>
              <a:t>,</a:t>
            </a:r>
            <a:r>
              <a:rPr lang="en-US" sz="750" u="sng" dirty="0">
                <a:hlinkClick r:id="rId17" action="ppaction://hlinkfile" tooltip="Αριθμός εκτυπωτικών"/>
              </a:rPr>
              <a:t>S006</a:t>
            </a:r>
            <a:r>
              <a:rPr lang="en-US" sz="750" dirty="0"/>
              <a:t> </a:t>
            </a:r>
            <a:r>
              <a:rPr lang="el-GR" sz="750" dirty="0"/>
              <a:t>)</a:t>
            </a:r>
          </a:p>
          <a:p>
            <a:pPr marL="128588" indent="-128588">
              <a:buFont typeface="Arial" panose="020B0604020202020204" pitchFamily="34" charset="0"/>
              <a:buChar char="•"/>
              <a:tabLst>
                <a:tab pos="66675" algn="l"/>
              </a:tabLst>
              <a:defRPr/>
            </a:pPr>
            <a:r>
              <a:rPr lang="en-US" sz="750" u="sng" dirty="0">
                <a:hlinkClick r:id="rId13" action="ppaction://hlinkfile" tooltip="Ψηφιακή Δημόσια Υπηρεσία (δημιουργία ή αναβάθμιση)"/>
              </a:rPr>
              <a:t>G005</a:t>
            </a:r>
            <a:r>
              <a:rPr lang="en-US" sz="750" dirty="0"/>
              <a:t> </a:t>
            </a:r>
            <a:r>
              <a:rPr lang="el-GR" sz="750" dirty="0"/>
              <a:t>- Αναβάθμιση Υφιστάμενων Ψηφιακών Εφαρμογών (</a:t>
            </a:r>
            <a:r>
              <a:rPr lang="en-US" sz="750" u="sng" dirty="0">
                <a:hlinkClick r:id="rId18" action="ppaction://hlinkfile" tooltip="Αριθμός Ψηφιακών υπηρεσιών που αναβαθμίστηκαν, ως αποτέλεσμα του προτεινόμενου έργου"/>
              </a:rPr>
              <a:t>S011</a:t>
            </a:r>
            <a:r>
              <a:rPr lang="en-US" sz="750" u="sng" dirty="0">
                <a:solidFill>
                  <a:srgbClr val="0000FF"/>
                </a:solidFill>
                <a:latin typeface="Calibri"/>
              </a:rPr>
              <a:t>, </a:t>
            </a:r>
            <a:r>
              <a:rPr lang="en-US" sz="750" u="sng" dirty="0">
                <a:hlinkClick r:id="rId19" action="ppaction://hlinkfile" tooltip="Αριθμός προσυμπληρωμένων φορμών"/>
              </a:rPr>
              <a:t>S012</a:t>
            </a:r>
            <a:r>
              <a:rPr lang="en-US" sz="750" u="sng" dirty="0"/>
              <a:t>, </a:t>
            </a:r>
            <a:r>
              <a:rPr lang="en-US" sz="750" u="sng" dirty="0">
                <a:hlinkClick r:id="rId20" action="ppaction://hlinkfile" tooltip="Βαθμός πλήρωσης των κατευθυντήριων οδηγιών του e-gov Benchmark μετά την ψηφιοποίηση ή αναβάθμιση ψηφιακά παρεχόμενης υπηρεσίας"/>
              </a:rPr>
              <a:t>S013</a:t>
            </a:r>
            <a:r>
              <a:rPr lang="el-GR" sz="750" dirty="0"/>
              <a:t>)</a:t>
            </a:r>
          </a:p>
          <a:p>
            <a:pPr marL="128588" indent="-128588">
              <a:buFont typeface="Arial" panose="020B0604020202020204" pitchFamily="34" charset="0"/>
              <a:buChar char="•"/>
              <a:tabLst>
                <a:tab pos="66675" algn="l"/>
              </a:tabLst>
              <a:defRPr/>
            </a:pPr>
            <a:r>
              <a:rPr lang="en-US" sz="750" u="sng" dirty="0">
                <a:hlinkClick r:id="rId13" action="ppaction://hlinkfile" tooltip="Ψηφιακό μητρώο"/>
              </a:rPr>
              <a:t>G003</a:t>
            </a:r>
            <a:r>
              <a:rPr lang="en-US" sz="750" dirty="0"/>
              <a:t> </a:t>
            </a:r>
            <a:r>
              <a:rPr lang="el-GR" sz="750" dirty="0"/>
              <a:t>- Δημιουργία Μητρώου και </a:t>
            </a:r>
            <a:r>
              <a:rPr lang="el-GR" sz="750" dirty="0" err="1"/>
              <a:t>διαλειτουργικότητα</a:t>
            </a:r>
            <a:r>
              <a:rPr lang="el-GR" sz="750" dirty="0"/>
              <a:t> με συναφή μητρώα του δημοσίου τομέα (</a:t>
            </a:r>
            <a:r>
              <a:rPr lang="en-US" sz="750" u="sng" dirty="0">
                <a:hlinkClick r:id="rId21" action="ppaction://hlinkfile" tooltip="Αριθμός υφιστάμενων δομών που ενοποιεί το Μητρώο"/>
              </a:rPr>
              <a:t>S007</a:t>
            </a:r>
            <a:r>
              <a:rPr lang="en-US" sz="750" dirty="0"/>
              <a:t> </a:t>
            </a:r>
            <a:r>
              <a:rPr lang="el-GR" sz="750" u="sng" dirty="0"/>
              <a:t>, </a:t>
            </a:r>
            <a:r>
              <a:rPr lang="en-US" sz="750" u="sng" dirty="0">
                <a:hlinkClick r:id="rId22" action="ppaction://hlinkfile" tooltip="Αριθμός Μητρώων και Πληροφοριακών Συστημάτων Δημοσίου Τομέα που θα διαλειτουργούν, ως αποτέλεσμα του προτεινόμενου έργου"/>
              </a:rPr>
              <a:t>S008</a:t>
            </a:r>
            <a:r>
              <a:rPr lang="el-GR" sz="750" dirty="0"/>
              <a:t>)</a:t>
            </a:r>
          </a:p>
          <a:p>
            <a:pPr marL="128588" indent="-128588">
              <a:buFont typeface="Arial" panose="020B0604020202020204" pitchFamily="34" charset="0"/>
              <a:buChar char="•"/>
              <a:tabLst>
                <a:tab pos="66675" algn="l"/>
              </a:tabLst>
              <a:defRPr/>
            </a:pPr>
            <a:r>
              <a:rPr lang="en-US" sz="750" u="sng" dirty="0">
                <a:hlinkClick r:id="rId13" action="ppaction://hlinkfile" tooltip="Εκπαίδευση &amp; Ενημέρωση"/>
              </a:rPr>
              <a:t>G001</a:t>
            </a:r>
            <a:r>
              <a:rPr lang="el-GR" sz="750" u="sng" dirty="0"/>
              <a:t> </a:t>
            </a:r>
            <a:r>
              <a:rPr lang="el-GR" sz="750" u="sng" dirty="0">
                <a:solidFill>
                  <a:srgbClr val="0000FF"/>
                </a:solidFill>
                <a:latin typeface="Calibri"/>
              </a:rPr>
              <a:t>-</a:t>
            </a:r>
            <a:r>
              <a:rPr lang="en-US" sz="750" dirty="0"/>
              <a:t> </a:t>
            </a:r>
            <a:r>
              <a:rPr lang="el-GR" sz="750" dirty="0"/>
              <a:t>Κατάρτιση εκπαιδευτικού προγράμματος/υλικού</a:t>
            </a:r>
            <a:r>
              <a:rPr lang="en-US" sz="750" dirty="0"/>
              <a:t>-</a:t>
            </a:r>
            <a:r>
              <a:rPr lang="el-GR" sz="750" dirty="0"/>
              <a:t>Εκπαίδευση Χρηστών (</a:t>
            </a:r>
            <a:r>
              <a:rPr lang="en-US" sz="750" u="sng" dirty="0">
                <a:hlinkClick r:id="rId23" action="ppaction://hlinkfile" tooltip="Αριθμός εκπαιδευόμενων ή ατόμων που λαμβάνουν ενημέρωση"/>
              </a:rPr>
              <a:t>S001</a:t>
            </a:r>
            <a:r>
              <a:rPr lang="en-US" sz="750" dirty="0"/>
              <a:t> </a:t>
            </a:r>
            <a:r>
              <a:rPr lang="el-GR" sz="750" dirty="0"/>
              <a:t>, </a:t>
            </a:r>
            <a:r>
              <a:rPr lang="en-US" sz="750" u="sng" dirty="0">
                <a:hlinkClick r:id="rId24" action="ppaction://hlinkfile" tooltip="Ώρες Εκπαίδευσης"/>
              </a:rPr>
              <a:t>S002</a:t>
            </a:r>
            <a:r>
              <a:rPr lang="en-US" sz="750" dirty="0"/>
              <a:t> </a:t>
            </a:r>
            <a:r>
              <a:rPr lang="en-US" sz="750" u="sng" dirty="0"/>
              <a:t>,</a:t>
            </a:r>
            <a:r>
              <a:rPr lang="en-US" sz="750" dirty="0"/>
              <a:t> </a:t>
            </a:r>
            <a:r>
              <a:rPr lang="en-US" sz="750" u="sng" dirty="0">
                <a:hlinkClick r:id="rId25" action="ppaction://hlinkfile" tooltip="Βαθμός ολοκλήρωσης σύνταξης ενημερωτικού/εκπαιδευτικού υλικού ή/και κατάρτισης εκπαιδευτικού προγράμματος"/>
              </a:rPr>
              <a:t>S003</a:t>
            </a:r>
            <a:r>
              <a:rPr lang="en-US" sz="750" dirty="0"/>
              <a:t>)</a:t>
            </a:r>
            <a:endParaRPr lang="el-GR" sz="750" dirty="0"/>
          </a:p>
          <a:p>
            <a:pPr marL="128588" indent="-128588">
              <a:buFont typeface="Arial" panose="020B0604020202020204" pitchFamily="34" charset="0"/>
              <a:buChar char="•"/>
              <a:tabLst>
                <a:tab pos="66675" algn="l"/>
              </a:tabLst>
              <a:defRPr/>
            </a:pPr>
            <a:r>
              <a:rPr lang="en-US" sz="750" u="sng" dirty="0">
                <a:hlinkClick r:id="rId13" action="ppaction://hlinkfile" tooltip="Νομοθετική παρέμβαση"/>
              </a:rPr>
              <a:t>G010</a:t>
            </a:r>
            <a:r>
              <a:rPr lang="el-GR" sz="750" u="sng" dirty="0"/>
              <a:t> -</a:t>
            </a:r>
            <a:r>
              <a:rPr lang="el-GR" sz="750" dirty="0"/>
              <a:t> Νομοθέτηση της νέας διαδικασίας διαχείρισης ελέγχων (</a:t>
            </a:r>
            <a:r>
              <a:rPr lang="en-US" sz="750" u="sng" dirty="0">
                <a:hlinkClick r:id="rId26" action="ppaction://hlinkfile" tooltip="Αριθμός νομοθετημάτων που πρέπει να θεσπιστούν ή να τροποποιηθούν προκειμένου να τεθεί σε λειτουργία το έργο"/>
              </a:rPr>
              <a:t>S021</a:t>
            </a:r>
            <a:r>
              <a:rPr lang="el-GR" sz="750" u="sng" dirty="0"/>
              <a:t>)</a:t>
            </a:r>
            <a:endParaRPr lang="en-US" sz="750" u="sng" dirty="0">
              <a:solidFill>
                <a:srgbClr val="0000FF"/>
              </a:solidFill>
              <a:latin typeface="Calibri"/>
            </a:endParaRPr>
          </a:p>
          <a:p>
            <a:pPr marL="128588" indent="-128588">
              <a:buFont typeface="Arial" panose="020B0604020202020204" pitchFamily="34" charset="0"/>
              <a:buChar char="•"/>
              <a:tabLst>
                <a:tab pos="66675" algn="l"/>
              </a:tabLst>
              <a:defRPr/>
            </a:pPr>
            <a:endParaRPr lang="en-US" sz="750" u="sng" dirty="0">
              <a:solidFill>
                <a:srgbClr val="0000FF"/>
              </a:solidFill>
              <a:latin typeface="Calibri"/>
            </a:endParaRPr>
          </a:p>
          <a:p>
            <a:pPr marL="128588" indent="-128588">
              <a:buFont typeface="Arial" panose="020B0604020202020204" pitchFamily="34" charset="0"/>
              <a:buChar char="•"/>
              <a:tabLst>
                <a:tab pos="66675" algn="l"/>
              </a:tabLst>
              <a:defRPr/>
            </a:pPr>
            <a:endParaRPr lang="el-GR" sz="750" dirty="0"/>
          </a:p>
          <a:p>
            <a:pPr marL="128588" indent="-128588">
              <a:buFont typeface="Arial" panose="020B0604020202020204" pitchFamily="34" charset="0"/>
              <a:buChar char="•"/>
              <a:tabLst>
                <a:tab pos="66675" algn="l"/>
              </a:tabLst>
              <a:defRPr/>
            </a:pPr>
            <a:endParaRPr lang="el-GR" sz="750" dirty="0"/>
          </a:p>
        </p:txBody>
      </p:sp>
      <p:sp>
        <p:nvSpPr>
          <p:cNvPr id="42" name="Rectangle 5">
            <a:extLst>
              <a:ext uri="{FF2B5EF4-FFF2-40B4-BE49-F238E27FC236}">
                <a16:creationId xmlns:a16="http://schemas.microsoft.com/office/drawing/2014/main" id="{7A411DC2-A6E4-4345-8AA5-F9630B7C476D}"/>
              </a:ext>
            </a:extLst>
          </p:cNvPr>
          <p:cNvSpPr/>
          <p:nvPr/>
        </p:nvSpPr>
        <p:spPr>
          <a:xfrm>
            <a:off x="7114879" y="31496"/>
            <a:ext cx="1982822" cy="437909"/>
          </a:xfrm>
          <a:prstGeom prst="rect">
            <a:avLst/>
          </a:prstGeom>
          <a:no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54000" tIns="27000" rIns="54000" bIns="27000" rtlCol="0" anchor="ctr"/>
          <a:lstStyle/>
          <a:p>
            <a:pPr lvl="0">
              <a:defRPr/>
            </a:pPr>
            <a:r>
              <a:rPr lang="el-GR" sz="1050" b="1" dirty="0">
                <a:solidFill>
                  <a:schemeClr val="accent1"/>
                </a:solidFill>
                <a:latin typeface="+mj-lt"/>
              </a:rPr>
              <a:t>Ορίζοντας </a:t>
            </a:r>
            <a:r>
              <a:rPr lang="el-GR" sz="1050" b="1" kern="1200" dirty="0">
                <a:solidFill>
                  <a:srgbClr val="223A73"/>
                </a:solidFill>
                <a:latin typeface="Arial Black"/>
              </a:rPr>
              <a:t>Δημοπράτησης</a:t>
            </a:r>
            <a:endParaRPr lang="en-US" sz="1050" b="1" dirty="0">
              <a:solidFill>
                <a:schemeClr val="accent1"/>
              </a:solidFill>
              <a:latin typeface="+mj-lt"/>
            </a:endParaRPr>
          </a:p>
          <a:p>
            <a:pPr lvl="0">
              <a:defRPr/>
            </a:pPr>
            <a:endParaRPr lang="en-US" sz="900" b="1" dirty="0">
              <a:solidFill>
                <a:schemeClr val="accent1"/>
              </a:solidFill>
              <a:latin typeface="+mj-lt"/>
            </a:endParaRPr>
          </a:p>
          <a:p>
            <a:pPr lvl="0">
              <a:defRPr/>
            </a:pPr>
            <a:endParaRPr lang="el-GR" sz="900" dirty="0">
              <a:solidFill>
                <a:schemeClr val="accent1"/>
              </a:solidFill>
              <a:latin typeface="+mj-lt"/>
            </a:endParaRPr>
          </a:p>
        </p:txBody>
      </p:sp>
      <p:sp>
        <p:nvSpPr>
          <p:cNvPr id="43" name="TextBox 42">
            <a:extLst>
              <a:ext uri="{FF2B5EF4-FFF2-40B4-BE49-F238E27FC236}">
                <a16:creationId xmlns:a16="http://schemas.microsoft.com/office/drawing/2014/main" id="{DA3EC4FB-48AC-49B0-8E66-8FCA5C72117D}"/>
              </a:ext>
            </a:extLst>
          </p:cNvPr>
          <p:cNvSpPr txBox="1"/>
          <p:nvPr/>
        </p:nvSpPr>
        <p:spPr>
          <a:xfrm>
            <a:off x="67279" y="525780"/>
            <a:ext cx="3571265" cy="3330836"/>
          </a:xfrm>
          <a:prstGeom prst="rect">
            <a:avLst/>
          </a:prstGeom>
          <a:solidFill>
            <a:schemeClr val="bg1">
              <a:lumMod val="95000"/>
            </a:schemeClr>
          </a:solidFill>
          <a:effectLst>
            <a:outerShdw blurRad="50800" dist="38100" dir="8100000" algn="tr" rotWithShape="0">
              <a:prstClr val="black">
                <a:alpha val="40000"/>
              </a:prstClr>
            </a:outerShdw>
          </a:effectLst>
        </p:spPr>
        <p:txBody>
          <a:bodyPr wrap="square" lIns="27000" tIns="27000" rIns="27000" bIns="27000" rtlCol="0" anchor="t">
            <a:noAutofit/>
          </a:bodyPr>
          <a:lstStyle>
            <a:defPPr>
              <a:defRPr lang="el-GR"/>
            </a:defPPr>
            <a:lvl1pPr lvl="0">
              <a:defRPr sz="1100" b="1" i="1">
                <a:solidFill>
                  <a:prstClr val="black"/>
                </a:solidFill>
                <a:latin typeface="Arial" panose="020B0604020202020204" pitchFamily="34" charset="0"/>
                <a:cs typeface="Arial" panose="020B0604020202020204" pitchFamily="34" charset="0"/>
              </a:defRPr>
            </a:lvl1pPr>
          </a:lstStyle>
          <a:p>
            <a:pPr>
              <a:spcBef>
                <a:spcPts val="450"/>
              </a:spcBef>
            </a:pPr>
            <a:r>
              <a:rPr lang="el-GR" sz="825" dirty="0"/>
              <a:t>Συνοπτική Περιγραφή Δράσης</a:t>
            </a:r>
          </a:p>
          <a:p>
            <a:pPr algn="just">
              <a:spcBef>
                <a:spcPts val="450"/>
              </a:spcBef>
            </a:pPr>
            <a:r>
              <a:rPr lang="el-GR" sz="750" b="0" i="0" dirty="0"/>
              <a:t>Διαχείριση όλου του εύρους των ελέγχων του </a:t>
            </a:r>
            <a:r>
              <a:rPr lang="el-GR" sz="750" b="0" i="0" dirty="0" err="1"/>
              <a:t>αγροτοδιατροφικού</a:t>
            </a:r>
            <a:r>
              <a:rPr lang="el-GR" sz="750" b="0" i="0" dirty="0"/>
              <a:t> τομέα, που διενεργούνται από όλες τις αρμόδιες αρχές. Ενδεικτικοί έλεγχοι που διεξάγονται είναι: </a:t>
            </a:r>
            <a:r>
              <a:rPr lang="el-GR" sz="750" b="0" i="0" dirty="0" err="1"/>
              <a:t>φυτοϋγείας</a:t>
            </a:r>
            <a:r>
              <a:rPr lang="el-GR" sz="750" b="0" i="0" dirty="0"/>
              <a:t>, υγείας των ζώων, ασφάλειας και υγιεινής των τροφίμων φυτικής και ζωικής προέλευσης, </a:t>
            </a:r>
            <a:r>
              <a:rPr lang="el-GR" sz="750" b="0" i="0" dirty="0" err="1"/>
              <a:t>φυτοπροστατευτικών</a:t>
            </a:r>
            <a:r>
              <a:rPr lang="el-GR" sz="750" b="0" i="0" dirty="0"/>
              <a:t> προϊόντων, πολλαπλασιαστικού υλικού, ζωοτροφών οικονομικοί και διαχειριστικοί, φακέλων υποψηφίων προς ενίσχυση ή αποζημίωση, δικαιούχων ενισχύσεων, </a:t>
            </a:r>
            <a:r>
              <a:rPr lang="el-GR" sz="750" b="0" i="0" dirty="0" err="1"/>
              <a:t>αδειοδότησης</a:t>
            </a:r>
            <a:r>
              <a:rPr lang="el-GR" sz="750" b="0" i="0" dirty="0"/>
              <a:t> εμπόρων και εμπορικών επιχειρήσεων.</a:t>
            </a:r>
            <a:endParaRPr lang="en-US" sz="750" b="0" i="0" dirty="0"/>
          </a:p>
          <a:p>
            <a:pPr algn="just"/>
            <a:r>
              <a:rPr lang="el-GR" sz="750" b="0" i="0" dirty="0"/>
              <a:t>Θα αξιοποιηθούν οι υπάρχουσες σχετικές εφαρμογές και μητρώα του ΥΠΑΑΤ και των εποπτευόμενων φορέων του, τα στοιχεία των οποίων θα μεταπέσουν στο νέο Πληροφοριακό Σύστημα. Επιπλέον, το σύστημα θα </a:t>
            </a:r>
            <a:r>
              <a:rPr lang="el-GR" sz="750" b="0" i="0" dirty="0" err="1"/>
              <a:t>διαλειτουργεί</a:t>
            </a:r>
            <a:r>
              <a:rPr lang="el-GR" sz="750" b="0" i="0" dirty="0"/>
              <a:t> με πληροφοριακά συστήματα τρίτων φορέων (Τελωνεία – </a:t>
            </a:r>
            <a:r>
              <a:rPr lang="el-GR" sz="750" b="0" i="0" dirty="0" err="1"/>
              <a:t>ICISnet</a:t>
            </a:r>
            <a:r>
              <a:rPr lang="el-GR" sz="750" b="0" i="0" dirty="0"/>
              <a:t>, Trade </a:t>
            </a:r>
            <a:r>
              <a:rPr lang="el-GR" sz="750" b="0" i="0" dirty="0" err="1"/>
              <a:t>Facilitation</a:t>
            </a:r>
            <a:r>
              <a:rPr lang="el-GR" sz="750" b="0" i="0" dirty="0"/>
              <a:t> </a:t>
            </a:r>
            <a:r>
              <a:rPr lang="el-GR" sz="750" b="0" i="0" dirty="0" err="1"/>
              <a:t>Single</a:t>
            </a:r>
            <a:r>
              <a:rPr lang="el-GR" sz="750" b="0" i="0" dirty="0"/>
              <a:t> </a:t>
            </a:r>
            <a:r>
              <a:rPr lang="el-GR" sz="750" b="0" i="0" dirty="0" err="1"/>
              <a:t>Window</a:t>
            </a:r>
            <a:r>
              <a:rPr lang="el-GR" sz="750" b="0" i="0" dirty="0"/>
              <a:t>, ΓΕΜΗ), καθώς και με συστήματα της ΕΕ (TRACES, RASFF, EUROPHYT).</a:t>
            </a:r>
          </a:p>
          <a:p>
            <a:pPr algn="just">
              <a:spcBef>
                <a:spcPts val="450"/>
              </a:spcBef>
            </a:pPr>
            <a:r>
              <a:rPr lang="el-GR" sz="750" b="0" i="0" dirty="0"/>
              <a:t>Ο κύκλος διεργασιών που θα υποστηρίζεται μέσω του συστήματος θα περιλαμβάνει προγραμματισμό, ανάθεση, σχεδιασμό, εκτέλεση, πορίσματα, κυρώσεις, κοινοποίηση, επανέλεγχο προς επιβεβαίωση της συμμόρφωσης.</a:t>
            </a:r>
          </a:p>
          <a:p>
            <a:pPr algn="just">
              <a:spcBef>
                <a:spcPts val="450"/>
              </a:spcBef>
            </a:pPr>
            <a:r>
              <a:rPr lang="el-GR" sz="825" dirty="0"/>
              <a:t>Βιωσιμότητα </a:t>
            </a:r>
            <a:r>
              <a:rPr lang="el-GR" sz="750" b="0" i="0" dirty="0"/>
              <a:t>Δημιουργείται μία κεντρική δομή ελέγχων του </a:t>
            </a:r>
            <a:r>
              <a:rPr lang="el-GR" sz="750" b="0" i="0" dirty="0" err="1"/>
              <a:t>αγροδιατροφικού</a:t>
            </a:r>
            <a:r>
              <a:rPr lang="el-GR" sz="750" b="0" i="0" dirty="0"/>
              <a:t> τομέα και συγκέντρωση των δεδομένων για αξιοποίηση. Θα υποστηρίζεται η Ανάλυση Κινδύνου, προκειμένου  να διενεργούνται εστιασμένοι έλεγχοι βασισμένοι σε προκαθορισμένα κριτήρια. Οποιοδήποτε είδος ελέγχου που πρέπει να πραγματοποιηθεί θα μπορεί να </a:t>
            </a:r>
            <a:r>
              <a:rPr lang="el-GR" sz="750" b="0" i="0" dirty="0" err="1"/>
              <a:t>υποστηριχεί</a:t>
            </a:r>
            <a:r>
              <a:rPr lang="el-GR" sz="750" b="0" i="0" dirty="0"/>
              <a:t> από το κεντρικό αυτό σύστημα.</a:t>
            </a:r>
          </a:p>
          <a:p>
            <a:pPr algn="just">
              <a:spcBef>
                <a:spcPts val="450"/>
              </a:spcBef>
            </a:pPr>
            <a:r>
              <a:rPr lang="el-GR" sz="750" b="0" i="0" dirty="0"/>
              <a:t>Διασύνδεση άλλων φορέων (π.χ. Υπ. Ανάπτυξης και Επενδύσεων) για ενημέρωση </a:t>
            </a:r>
            <a:endParaRPr lang="en-US" sz="750" b="0" i="0" dirty="0"/>
          </a:p>
          <a:p>
            <a:pPr algn="just">
              <a:spcBef>
                <a:spcPts val="450"/>
              </a:spcBef>
            </a:pPr>
            <a:r>
              <a:rPr lang="el-GR" sz="750" b="0" i="0" dirty="0"/>
              <a:t>Οι συνεργαζόμενοι  φορείς  των δεδομένων θα μπορούν να προτείνουν διορθώσεις και αλλαγές με βάση την ποιότητα και την εξέλιξη των ελέγχων που διενεργούν.</a:t>
            </a:r>
          </a:p>
        </p:txBody>
      </p:sp>
      <p:sp>
        <p:nvSpPr>
          <p:cNvPr id="48" name="TextBox 47">
            <a:extLst>
              <a:ext uri="{FF2B5EF4-FFF2-40B4-BE49-F238E27FC236}">
                <a16:creationId xmlns:a16="http://schemas.microsoft.com/office/drawing/2014/main" id="{C91D4ED2-263D-4374-86A8-75494BD8476A}"/>
              </a:ext>
            </a:extLst>
          </p:cNvPr>
          <p:cNvSpPr txBox="1"/>
          <p:nvPr/>
        </p:nvSpPr>
        <p:spPr>
          <a:xfrm>
            <a:off x="7114879" y="530866"/>
            <a:ext cx="1982822" cy="938609"/>
          </a:xfrm>
          <a:prstGeom prst="rect">
            <a:avLst/>
          </a:prstGeom>
          <a:solidFill>
            <a:schemeClr val="bg1">
              <a:lumMod val="95000"/>
            </a:schemeClr>
          </a:solidFill>
          <a:effectLst>
            <a:outerShdw blurRad="50800" dist="38100" dir="8100000" algn="tr" rotWithShape="0">
              <a:prstClr val="black">
                <a:alpha val="40000"/>
              </a:prstClr>
            </a:outerShdw>
          </a:effectLst>
        </p:spPr>
        <p:txBody>
          <a:bodyPr wrap="square" lIns="27000" tIns="27000" rIns="27000" bIns="27000" rtlCol="0" anchor="t">
            <a:noAutofit/>
          </a:bodyPr>
          <a:lstStyle/>
          <a:p>
            <a:pPr>
              <a:spcBef>
                <a:spcPts val="450"/>
              </a:spcBef>
              <a:defRPr/>
            </a:pPr>
            <a:r>
              <a:rPr lang="el-GR" sz="825" b="1" i="1" dirty="0">
                <a:solidFill>
                  <a:prstClr val="black"/>
                </a:solidFill>
                <a:latin typeface="Arial" panose="020B0604020202020204" pitchFamily="34" charset="0"/>
                <a:cs typeface="Arial" panose="020B0604020202020204" pitchFamily="34" charset="0"/>
              </a:rPr>
              <a:t>Δείκτες Επίπτωσης </a:t>
            </a:r>
            <a:r>
              <a:rPr lang="en-US" sz="825" b="1" i="1" dirty="0">
                <a:solidFill>
                  <a:prstClr val="black"/>
                </a:solidFill>
                <a:latin typeface="Arial" panose="020B0604020202020204" pitchFamily="34" charset="0"/>
                <a:cs typeface="Arial" panose="020B0604020202020204" pitchFamily="34" charset="0"/>
              </a:rPr>
              <a:t>(impact)</a:t>
            </a:r>
            <a:endParaRPr lang="el-GR" sz="825" b="1" i="1" dirty="0">
              <a:solidFill>
                <a:prstClr val="black"/>
              </a:solidFill>
              <a:latin typeface="Arial" panose="020B0604020202020204" pitchFamily="34" charset="0"/>
              <a:cs typeface="Arial" panose="020B0604020202020204" pitchFamily="34" charset="0"/>
            </a:endParaRPr>
          </a:p>
          <a:p>
            <a:pPr marL="128588" indent="-128588">
              <a:buFont typeface="Arial" panose="020B0604020202020204" pitchFamily="34" charset="0"/>
              <a:buChar char="•"/>
            </a:pPr>
            <a:r>
              <a:rPr lang="el-GR" sz="750" dirty="0">
                <a:cs typeface="Arial" panose="020B0604020202020204" pitchFamily="34" charset="0"/>
              </a:rPr>
              <a:t>Ψηφιακές Δημόσιες Υπηρεσίες</a:t>
            </a:r>
            <a:r>
              <a:rPr lang="el-GR" sz="750" u="sng" dirty="0"/>
              <a:t> </a:t>
            </a:r>
            <a:r>
              <a:rPr lang="el-GR" sz="750" u="sng" dirty="0">
                <a:solidFill>
                  <a:schemeClr val="accent3">
                    <a:lumMod val="50000"/>
                  </a:schemeClr>
                </a:solidFill>
                <a:hlinkClick r:id="rId27" action="ppaction://hlinkfile" tooltip="Διαδικτυακή ολοκλήρωση παροχής υπηρεσιών"/>
              </a:rPr>
              <a:t>(</a:t>
            </a:r>
            <a:r>
              <a:rPr lang="en-US" sz="750" u="sng" dirty="0">
                <a:solidFill>
                  <a:schemeClr val="accent3">
                    <a:lumMod val="50000"/>
                  </a:schemeClr>
                </a:solidFill>
              </a:rPr>
              <a:t>I093</a:t>
            </a:r>
            <a:r>
              <a:rPr lang="en-US" sz="750" dirty="0">
                <a:solidFill>
                  <a:schemeClr val="accent3">
                    <a:lumMod val="50000"/>
                  </a:schemeClr>
                </a:solidFill>
              </a:rPr>
              <a:t>, </a:t>
            </a:r>
            <a:r>
              <a:rPr lang="en-US" sz="750" u="sng" dirty="0">
                <a:solidFill>
                  <a:schemeClr val="accent3">
                    <a:lumMod val="50000"/>
                  </a:schemeClr>
                </a:solidFill>
              </a:rPr>
              <a:t>I020</a:t>
            </a:r>
            <a:r>
              <a:rPr lang="en-US" sz="750" dirty="0">
                <a:solidFill>
                  <a:schemeClr val="accent3">
                    <a:lumMod val="50000"/>
                  </a:schemeClr>
                </a:solidFill>
              </a:rPr>
              <a:t>, </a:t>
            </a:r>
            <a:r>
              <a:rPr lang="en-US" sz="750" u="sng" dirty="0">
                <a:solidFill>
                  <a:schemeClr val="accent3">
                    <a:lumMod val="50000"/>
                  </a:schemeClr>
                </a:solidFill>
              </a:rPr>
              <a:t>I021</a:t>
            </a:r>
            <a:r>
              <a:rPr lang="en-US" sz="750" dirty="0">
                <a:solidFill>
                  <a:schemeClr val="accent3">
                    <a:lumMod val="50000"/>
                  </a:schemeClr>
                </a:solidFill>
              </a:rPr>
              <a:t>, </a:t>
            </a:r>
            <a:r>
              <a:rPr lang="en-US" sz="750" u="sng" dirty="0">
                <a:solidFill>
                  <a:schemeClr val="accent3">
                    <a:lumMod val="50000"/>
                  </a:schemeClr>
                </a:solidFill>
              </a:rPr>
              <a:t>I023</a:t>
            </a:r>
            <a:r>
              <a:rPr lang="en-US" sz="750" dirty="0">
                <a:solidFill>
                  <a:schemeClr val="accent3">
                    <a:lumMod val="50000"/>
                  </a:schemeClr>
                </a:solidFill>
              </a:rPr>
              <a:t>, I</a:t>
            </a:r>
            <a:r>
              <a:rPr lang="en-US" sz="750" u="sng" dirty="0">
                <a:solidFill>
                  <a:schemeClr val="accent3">
                    <a:lumMod val="50000"/>
                  </a:schemeClr>
                </a:solidFill>
              </a:rPr>
              <a:t>095</a:t>
            </a:r>
            <a:r>
              <a:rPr lang="en-US" sz="750" dirty="0">
                <a:solidFill>
                  <a:schemeClr val="accent3">
                    <a:lumMod val="50000"/>
                  </a:schemeClr>
                </a:solidFill>
              </a:rPr>
              <a:t> </a:t>
            </a:r>
            <a:r>
              <a:rPr lang="en-US" sz="750" u="sng" dirty="0">
                <a:solidFill>
                  <a:schemeClr val="accent3">
                    <a:lumMod val="50000"/>
                  </a:schemeClr>
                </a:solidFill>
              </a:rPr>
              <a:t>)</a:t>
            </a:r>
            <a:endParaRPr lang="el-GR" sz="750" dirty="0">
              <a:solidFill>
                <a:schemeClr val="accent3">
                  <a:lumMod val="50000"/>
                </a:schemeClr>
              </a:solidFill>
              <a:cs typeface="Arial" panose="020B0604020202020204" pitchFamily="34" charset="0"/>
            </a:endParaRPr>
          </a:p>
          <a:p>
            <a:pPr marL="128588" indent="-128588">
              <a:buFont typeface="Arial" panose="020B0604020202020204" pitchFamily="34" charset="0"/>
              <a:buChar char="•"/>
            </a:pPr>
            <a:r>
              <a:rPr lang="el-GR" sz="750" dirty="0">
                <a:cs typeface="Arial" panose="020B0604020202020204" pitchFamily="34" charset="0"/>
              </a:rPr>
              <a:t>Ενίσχυση παραγωγικότητας (</a:t>
            </a:r>
            <a:r>
              <a:rPr lang="en-US" sz="750" u="sng" dirty="0">
                <a:solidFill>
                  <a:schemeClr val="accent3">
                    <a:lumMod val="50000"/>
                  </a:schemeClr>
                </a:solidFill>
                <a:cs typeface="Arial" panose="020B0604020202020204" pitchFamily="34" charset="0"/>
              </a:rPr>
              <a:t>I028</a:t>
            </a:r>
            <a:r>
              <a:rPr lang="en-US" sz="750" dirty="0">
                <a:cs typeface="Arial" panose="020B0604020202020204" pitchFamily="34" charset="0"/>
              </a:rPr>
              <a:t>, </a:t>
            </a:r>
            <a:r>
              <a:rPr lang="en-US" sz="750" u="sng" dirty="0">
                <a:solidFill>
                  <a:schemeClr val="accent3">
                    <a:lumMod val="50000"/>
                  </a:schemeClr>
                </a:solidFill>
                <a:cs typeface="Arial" panose="020B0604020202020204" pitchFamily="34" charset="0"/>
              </a:rPr>
              <a:t>I029</a:t>
            </a:r>
            <a:r>
              <a:rPr lang="en-US" sz="750" dirty="0"/>
              <a:t>)</a:t>
            </a:r>
            <a:endParaRPr lang="el-GR" sz="750" dirty="0">
              <a:cs typeface="Arial" panose="020B0604020202020204" pitchFamily="34" charset="0"/>
            </a:endParaRPr>
          </a:p>
        </p:txBody>
      </p:sp>
      <p:sp>
        <p:nvSpPr>
          <p:cNvPr id="38" name="TextBox 37">
            <a:extLst>
              <a:ext uri="{FF2B5EF4-FFF2-40B4-BE49-F238E27FC236}">
                <a16:creationId xmlns:a16="http://schemas.microsoft.com/office/drawing/2014/main" id="{58430E3A-C838-4358-977B-BAB28962EB39}"/>
              </a:ext>
            </a:extLst>
          </p:cNvPr>
          <p:cNvSpPr txBox="1"/>
          <p:nvPr/>
        </p:nvSpPr>
        <p:spPr>
          <a:xfrm>
            <a:off x="7114879" y="182939"/>
            <a:ext cx="1919798" cy="196208"/>
          </a:xfrm>
          <a:prstGeom prst="rect">
            <a:avLst/>
          </a:prstGeom>
          <a:noFill/>
        </p:spPr>
        <p:txBody>
          <a:bodyPr wrap="square" rtlCol="0">
            <a:spAutoFit/>
          </a:bodyPr>
          <a:lstStyle/>
          <a:p>
            <a:r>
              <a:rPr lang="el-GR" sz="675" b="1" dirty="0"/>
              <a:t>Εκτιμώμενη Συνολική Διάρκεια</a:t>
            </a:r>
            <a:r>
              <a:rPr lang="el-GR" sz="675" b="1"/>
              <a:t>: 12+ </a:t>
            </a:r>
            <a:r>
              <a:rPr lang="el-GR" sz="675" b="1" dirty="0"/>
              <a:t>μήνες</a:t>
            </a:r>
          </a:p>
        </p:txBody>
      </p:sp>
      <p:sp>
        <p:nvSpPr>
          <p:cNvPr id="30" name="Rectangle 5">
            <a:extLst>
              <a:ext uri="{FF2B5EF4-FFF2-40B4-BE49-F238E27FC236}">
                <a16:creationId xmlns:a16="http://schemas.microsoft.com/office/drawing/2014/main" id="{06B88A9C-C38C-47DD-A48E-3D488F8CAE97}"/>
              </a:ext>
            </a:extLst>
          </p:cNvPr>
          <p:cNvSpPr/>
          <p:nvPr/>
        </p:nvSpPr>
        <p:spPr>
          <a:xfrm>
            <a:off x="6688468" y="4870870"/>
            <a:ext cx="2454389" cy="276999"/>
          </a:xfrm>
          <a:prstGeom prst="rect">
            <a:avLst/>
          </a:prstGeom>
          <a:no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54000" tIns="27000" rIns="54000" bIns="27000" rtlCol="0" anchor="ctr"/>
          <a:lstStyle/>
          <a:p>
            <a:pPr lvl="0" algn="r">
              <a:defRPr/>
            </a:pPr>
            <a:r>
              <a:rPr lang="en-US" sz="1200" b="1" dirty="0">
                <a:solidFill>
                  <a:schemeClr val="accent1"/>
                </a:solidFill>
                <a:latin typeface="+mj-lt"/>
              </a:rPr>
              <a:t>Agri_2020_</a:t>
            </a:r>
            <a:r>
              <a:rPr lang="el-GR" sz="1200" b="1" dirty="0">
                <a:solidFill>
                  <a:schemeClr val="accent1"/>
                </a:solidFill>
                <a:latin typeface="+mj-lt"/>
              </a:rPr>
              <a:t>Μ01.02</a:t>
            </a:r>
            <a:endParaRPr lang="el-GR" sz="1200" b="1" kern="1200" dirty="0">
              <a:solidFill>
                <a:schemeClr val="accent1"/>
              </a:solidFill>
              <a:latin typeface="+mj-lt"/>
            </a:endParaRPr>
          </a:p>
        </p:txBody>
      </p:sp>
    </p:spTree>
    <p:extLst>
      <p:ext uri="{BB962C8B-B14F-4D97-AF65-F5344CB8AC3E}">
        <p14:creationId xmlns:p14="http://schemas.microsoft.com/office/powerpoint/2010/main" val="20043593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animBg="1"/>
    </p:bldLst>
  </p:timing>
</p:sld>
</file>

<file path=ppt/tags/tag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0.xml><?xml version="1.0" encoding="utf-8"?>
<p:tagLst xmlns:a="http://schemas.openxmlformats.org/drawingml/2006/main" xmlns:r="http://schemas.openxmlformats.org/officeDocument/2006/relationships" xmlns:p="http://schemas.openxmlformats.org/presentationml/2006/main">
  <p:tag name="THINKCELLSHAPEDONOTDELETE" val="tV.Y53yMZV0cNuAOapBa.qw"/>
</p:tagLst>
</file>

<file path=ppt/tags/tag1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2.xml><?xml version="1.0" encoding="utf-8"?>
<p:tagLst xmlns:a="http://schemas.openxmlformats.org/drawingml/2006/main" xmlns:r="http://schemas.openxmlformats.org/officeDocument/2006/relationships" xmlns:p="http://schemas.openxmlformats.org/presentationml/2006/main">
  <p:tag name="THINKCELLSHAPEDONOTDELETE" val="t9hvgNrbEIj6S2SzIJ1LLug"/>
</p:tagLst>
</file>

<file path=ppt/tags/tag1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4.xml><?xml version="1.0" encoding="utf-8"?>
<p:tagLst xmlns:a="http://schemas.openxmlformats.org/drawingml/2006/main" xmlns:r="http://schemas.openxmlformats.org/officeDocument/2006/relationships" xmlns:p="http://schemas.openxmlformats.org/presentationml/2006/main">
  <p:tag name="THINKCELLSHAPEDONOTDELETE" val="t9hvgNrbEIj6S2SzIJ1LLug"/>
</p:tagLst>
</file>

<file path=ppt/tags/tag1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6.xml><?xml version="1.0" encoding="utf-8"?>
<p:tagLst xmlns:a="http://schemas.openxmlformats.org/drawingml/2006/main" xmlns:r="http://schemas.openxmlformats.org/officeDocument/2006/relationships" xmlns:p="http://schemas.openxmlformats.org/presentationml/2006/main">
  <p:tag name="THINKCELLSHAPEDONOTDELETE" val="t03WVeRBxsOFzTMlPWeFTPg"/>
</p:tagLst>
</file>

<file path=ppt/tags/tag1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8.xml><?xml version="1.0" encoding="utf-8"?>
<p:tagLst xmlns:a="http://schemas.openxmlformats.org/drawingml/2006/main" xmlns:r="http://schemas.openxmlformats.org/officeDocument/2006/relationships" xmlns:p="http://schemas.openxmlformats.org/presentationml/2006/main">
  <p:tag name="THINKCELLSHAPEDONOTDELETE" val="tEkEiMvJKZZ7qgsuVBeGdcQ"/>
</p:tagLst>
</file>

<file path=ppt/tags/tag1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c.lTUr8p.3uEI9SHFP6_6g"/>
</p:tagLst>
</file>

<file path=ppt/tags/tag20.xml><?xml version="1.0" encoding="utf-8"?>
<p:tagLst xmlns:a="http://schemas.openxmlformats.org/drawingml/2006/main" xmlns:r="http://schemas.openxmlformats.org/officeDocument/2006/relationships" xmlns:p="http://schemas.openxmlformats.org/presentationml/2006/main">
  <p:tag name="THINKCELLSHAPEDONOTDELETE" val="tEkEiMvJKZZ7qgsuVBeGdcQ"/>
</p:tagLst>
</file>

<file path=ppt/tags/tag2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2.xml><?xml version="1.0" encoding="utf-8"?>
<p:tagLst xmlns:a="http://schemas.openxmlformats.org/drawingml/2006/main" xmlns:r="http://schemas.openxmlformats.org/officeDocument/2006/relationships" xmlns:p="http://schemas.openxmlformats.org/presentationml/2006/main">
  <p:tag name="THINKCELLSHAPEDONOTDELETE" val="tEkEiMvJKZZ7qgsuVBeGdcQ"/>
</p:tagLst>
</file>

<file path=ppt/tags/tag2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4.xml><?xml version="1.0" encoding="utf-8"?>
<p:tagLst xmlns:a="http://schemas.openxmlformats.org/drawingml/2006/main" xmlns:r="http://schemas.openxmlformats.org/officeDocument/2006/relationships" xmlns:p="http://schemas.openxmlformats.org/presentationml/2006/main">
  <p:tag name="THINKCELLSHAPEDONOTDELETE" val="tvyjdMvloTN1Mlggxq96KAw"/>
</p:tagLst>
</file>

<file path=ppt/tags/tag2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6.xml><?xml version="1.0" encoding="utf-8"?>
<p:tagLst xmlns:a="http://schemas.openxmlformats.org/drawingml/2006/main" xmlns:r="http://schemas.openxmlformats.org/officeDocument/2006/relationships" xmlns:p="http://schemas.openxmlformats.org/presentationml/2006/main">
  <p:tag name="THINKCELLSHAPEDONOTDELETE" val="tV.Y53yMZV0cNuAOapBa.qw"/>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xml><?xml version="1.0" encoding="utf-8"?>
<p:tagLst xmlns:a="http://schemas.openxmlformats.org/drawingml/2006/main" xmlns:r="http://schemas.openxmlformats.org/officeDocument/2006/relationships" xmlns:p="http://schemas.openxmlformats.org/presentationml/2006/main">
  <p:tag name="THINKCELLSHAPEDONOTDELETE" val="tWbIAKw7DTp12KDOMrGcvLA"/>
</p:tagLst>
</file>

<file path=ppt/tags/tag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xml><?xml version="1.0" encoding="utf-8"?>
<p:tagLst xmlns:a="http://schemas.openxmlformats.org/drawingml/2006/main" xmlns:r="http://schemas.openxmlformats.org/officeDocument/2006/relationships" xmlns:p="http://schemas.openxmlformats.org/presentationml/2006/main">
  <p:tag name="THINKCELLSHAPEDONOTDELETE" val="t64hCbSdfXrSQZYo5o.NW3g"/>
</p:tagLst>
</file>

<file path=ppt/tags/tag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8.xml><?xml version="1.0" encoding="utf-8"?>
<p:tagLst xmlns:a="http://schemas.openxmlformats.org/drawingml/2006/main" xmlns:r="http://schemas.openxmlformats.org/officeDocument/2006/relationships" xmlns:p="http://schemas.openxmlformats.org/presentationml/2006/main">
  <p:tag name="THINKCELLSHAPEDONOTDELETE" val="tV.Y53yMZV0cNuAOapBa.qw"/>
</p:tagLst>
</file>

<file path=ppt/tags/tag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Custom Design">
  <a:themeElements>
    <a:clrScheme name="MinDigital">
      <a:dk1>
        <a:sysClr val="windowText" lastClr="000000"/>
      </a:dk1>
      <a:lt1>
        <a:srgbClr val="FFFFFF"/>
      </a:lt1>
      <a:dk2>
        <a:srgbClr val="223A73"/>
      </a:dk2>
      <a:lt2>
        <a:srgbClr val="2BACE2"/>
      </a:lt2>
      <a:accent1>
        <a:srgbClr val="223A73"/>
      </a:accent1>
      <a:accent2>
        <a:srgbClr val="144B87"/>
      </a:accent2>
      <a:accent3>
        <a:srgbClr val="2BACE2"/>
      </a:accent3>
      <a:accent4>
        <a:srgbClr val="676767"/>
      </a:accent4>
      <a:accent5>
        <a:srgbClr val="CCCCCC"/>
      </a:accent5>
      <a:accent6>
        <a:srgbClr val="F3F3F3"/>
      </a:accent6>
      <a:hlink>
        <a:srgbClr val="004A8F"/>
      </a:hlink>
      <a:folHlink>
        <a:srgbClr val="F3F3F3"/>
      </a:folHlink>
    </a:clrScheme>
    <a:fontScheme name="Arial Black-Arial">
      <a:majorFont>
        <a:latin typeface="Arial Black"/>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1337</TotalTime>
  <Words>1015</Words>
  <Application>Microsoft Office PowerPoint</Application>
  <PresentationFormat>Προβολή στην οθόνη (16:9)</PresentationFormat>
  <Paragraphs>74</Paragraphs>
  <Slides>2</Slides>
  <Notes>2</Notes>
  <HiddenSlides>0</HiddenSlides>
  <MMClips>0</MMClips>
  <ScaleCrop>false</ScaleCrop>
  <HeadingPairs>
    <vt:vector size="8" baseType="variant">
      <vt:variant>
        <vt:lpstr>Γραμματοσειρές που χρησιμοποιούνται</vt:lpstr>
      </vt:variant>
      <vt:variant>
        <vt:i4>3</vt:i4>
      </vt:variant>
      <vt:variant>
        <vt:lpstr>Θέμα</vt:lpstr>
      </vt:variant>
      <vt:variant>
        <vt:i4>1</vt:i4>
      </vt:variant>
      <vt:variant>
        <vt:lpstr>Ενσωματωμένοι διακομιστές OLE</vt:lpstr>
      </vt:variant>
      <vt:variant>
        <vt:i4>1</vt:i4>
      </vt:variant>
      <vt:variant>
        <vt:lpstr>Τίτλοι διαφανειών</vt:lpstr>
      </vt:variant>
      <vt:variant>
        <vt:i4>2</vt:i4>
      </vt:variant>
    </vt:vector>
  </HeadingPairs>
  <TitlesOfParts>
    <vt:vector size="7" baseType="lpstr">
      <vt:lpstr>Arial</vt:lpstr>
      <vt:lpstr>Arial Black</vt:lpstr>
      <vt:lpstr>Calibri</vt:lpstr>
      <vt:lpstr>Custom Design</vt:lpstr>
      <vt:lpstr>think-cell Slide</vt:lpstr>
      <vt:lpstr>Παρουσίαση του PowerPoint</vt:lpstr>
      <vt:lpstr>Παρουσίαση του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This is your presentation title</dc:title>
  <dc:creator>ΑΘΑΝΑΣΙΟΣ ΒΑΛΙΑΚΟΣ</dc:creator>
  <cp:lastModifiedBy>ΑΘΑΝΑΣΙΟΣ ΒΑΛΙΑΚΟΣ</cp:lastModifiedBy>
  <cp:revision>76</cp:revision>
  <dcterms:modified xsi:type="dcterms:W3CDTF">2021-07-27T07:33:04Z</dcterms:modified>
</cp:coreProperties>
</file>